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60" r:id="rId5"/>
    <p:sldId id="261" r:id="rId6"/>
    <p:sldId id="265" r:id="rId7"/>
    <p:sldId id="268" r:id="rId8"/>
    <p:sldId id="266" r:id="rId9"/>
    <p:sldId id="267" r:id="rId10"/>
    <p:sldId id="269" r:id="rId11"/>
    <p:sldId id="271" r:id="rId12"/>
    <p:sldId id="272" r:id="rId13"/>
    <p:sldId id="273" r:id="rId14"/>
    <p:sldId id="264" r:id="rId15"/>
    <p:sldId id="263" r:id="rId16"/>
    <p:sldId id="274" r:id="rId17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45A29-6E4D-419C-8FF8-DC3A4405999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C99FC24-8808-4CD5-A98F-EF012249BADB}">
      <dgm:prSet/>
      <dgm:spPr/>
      <dgm:t>
        <a:bodyPr/>
        <a:lstStyle/>
        <a:p>
          <a:r>
            <a:rPr lang="en-GB"/>
            <a:t>Culture and religious teachings</a:t>
          </a:r>
          <a:endParaRPr lang="en-US"/>
        </a:p>
      </dgm:t>
    </dgm:pt>
    <dgm:pt modelId="{11EB00C9-08D4-453D-944C-034EDD0DF0E3}" type="parTrans" cxnId="{2C67D7BC-FC22-4B0A-8019-78B1A49FCAD7}">
      <dgm:prSet/>
      <dgm:spPr/>
      <dgm:t>
        <a:bodyPr/>
        <a:lstStyle/>
        <a:p>
          <a:endParaRPr lang="en-US"/>
        </a:p>
      </dgm:t>
    </dgm:pt>
    <dgm:pt modelId="{B623CFB8-A745-466D-AB15-82F0BDE3E1C8}" type="sibTrans" cxnId="{2C67D7BC-FC22-4B0A-8019-78B1A49FCAD7}">
      <dgm:prSet/>
      <dgm:spPr/>
      <dgm:t>
        <a:bodyPr/>
        <a:lstStyle/>
        <a:p>
          <a:endParaRPr lang="en-US"/>
        </a:p>
      </dgm:t>
    </dgm:pt>
    <dgm:pt modelId="{DC1571C2-0BAA-4672-9DB1-996C19F5FD15}">
      <dgm:prSet/>
      <dgm:spPr/>
      <dgm:t>
        <a:bodyPr/>
        <a:lstStyle/>
        <a:p>
          <a:r>
            <a:rPr lang="en-GB"/>
            <a:t>Celibacy</a:t>
          </a:r>
          <a:endParaRPr lang="en-US"/>
        </a:p>
      </dgm:t>
    </dgm:pt>
    <dgm:pt modelId="{7BB25838-4850-468E-AF3A-171F79D48F44}" type="parTrans" cxnId="{46CAC5CC-ABD8-4AFE-BCA3-8AD2519B6880}">
      <dgm:prSet/>
      <dgm:spPr/>
      <dgm:t>
        <a:bodyPr/>
        <a:lstStyle/>
        <a:p>
          <a:endParaRPr lang="en-US"/>
        </a:p>
      </dgm:t>
    </dgm:pt>
    <dgm:pt modelId="{F0C48975-6326-4E5E-A19F-F38C57354364}" type="sibTrans" cxnId="{46CAC5CC-ABD8-4AFE-BCA3-8AD2519B6880}">
      <dgm:prSet/>
      <dgm:spPr/>
      <dgm:t>
        <a:bodyPr/>
        <a:lstStyle/>
        <a:p>
          <a:endParaRPr lang="en-US"/>
        </a:p>
      </dgm:t>
    </dgm:pt>
    <dgm:pt modelId="{F680ECD6-FA2E-42EC-9BD2-35D5377E1540}">
      <dgm:prSet/>
      <dgm:spPr/>
      <dgm:t>
        <a:bodyPr/>
        <a:lstStyle/>
        <a:p>
          <a:r>
            <a:rPr lang="en-GB"/>
            <a:t>Exploration in a relationship</a:t>
          </a:r>
          <a:endParaRPr lang="en-US"/>
        </a:p>
      </dgm:t>
    </dgm:pt>
    <dgm:pt modelId="{FA9EB708-689A-46DF-B097-AB2C62BA13DE}" type="parTrans" cxnId="{B1102DF0-9B85-48AD-BC1C-4F6A6C135389}">
      <dgm:prSet/>
      <dgm:spPr/>
      <dgm:t>
        <a:bodyPr/>
        <a:lstStyle/>
        <a:p>
          <a:endParaRPr lang="en-US"/>
        </a:p>
      </dgm:t>
    </dgm:pt>
    <dgm:pt modelId="{93933977-8D4F-4D09-B098-19621FD11444}" type="sibTrans" cxnId="{B1102DF0-9B85-48AD-BC1C-4F6A6C135389}">
      <dgm:prSet/>
      <dgm:spPr/>
      <dgm:t>
        <a:bodyPr/>
        <a:lstStyle/>
        <a:p>
          <a:endParaRPr lang="en-US"/>
        </a:p>
      </dgm:t>
    </dgm:pt>
    <dgm:pt modelId="{925DF1A3-C73C-4D53-B4A1-58B1066DECBB}">
      <dgm:prSet/>
      <dgm:spPr/>
      <dgm:t>
        <a:bodyPr/>
        <a:lstStyle/>
        <a:p>
          <a:r>
            <a:rPr lang="en-GB"/>
            <a:t>Contraception</a:t>
          </a:r>
          <a:endParaRPr lang="en-US"/>
        </a:p>
      </dgm:t>
    </dgm:pt>
    <dgm:pt modelId="{B8C6307D-FB28-47FA-A03F-84E17CBC6B6C}" type="parTrans" cxnId="{57608294-C188-4E0A-BFF8-D90009862779}">
      <dgm:prSet/>
      <dgm:spPr/>
      <dgm:t>
        <a:bodyPr/>
        <a:lstStyle/>
        <a:p>
          <a:endParaRPr lang="en-US"/>
        </a:p>
      </dgm:t>
    </dgm:pt>
    <dgm:pt modelId="{37F6BDC7-569C-4B0F-B64F-D6B9CCD890DC}" type="sibTrans" cxnId="{57608294-C188-4E0A-BFF8-D90009862779}">
      <dgm:prSet/>
      <dgm:spPr/>
      <dgm:t>
        <a:bodyPr/>
        <a:lstStyle/>
        <a:p>
          <a:endParaRPr lang="en-US"/>
        </a:p>
      </dgm:t>
    </dgm:pt>
    <dgm:pt modelId="{24F457E6-70FC-477F-8545-27EC746C5759}">
      <dgm:prSet/>
      <dgm:spPr/>
      <dgm:t>
        <a:bodyPr/>
        <a:lstStyle/>
        <a:p>
          <a:r>
            <a:rPr lang="en-GB"/>
            <a:t>Libido </a:t>
          </a:r>
          <a:endParaRPr lang="en-US"/>
        </a:p>
      </dgm:t>
    </dgm:pt>
    <dgm:pt modelId="{912B7718-1530-46ED-BD11-7E5F71AA36B8}" type="parTrans" cxnId="{57990C7B-911C-4D2C-90D5-43ECC6E5A9EB}">
      <dgm:prSet/>
      <dgm:spPr/>
      <dgm:t>
        <a:bodyPr/>
        <a:lstStyle/>
        <a:p>
          <a:endParaRPr lang="en-US"/>
        </a:p>
      </dgm:t>
    </dgm:pt>
    <dgm:pt modelId="{A67B5F55-C98B-4829-AE86-58BB65306B66}" type="sibTrans" cxnId="{57990C7B-911C-4D2C-90D5-43ECC6E5A9EB}">
      <dgm:prSet/>
      <dgm:spPr/>
      <dgm:t>
        <a:bodyPr/>
        <a:lstStyle/>
        <a:p>
          <a:endParaRPr lang="en-US"/>
        </a:p>
      </dgm:t>
    </dgm:pt>
    <dgm:pt modelId="{B4484C0E-CC00-488C-9C3B-DDDB7088DD5A}">
      <dgm:prSet/>
      <dgm:spPr/>
      <dgm:t>
        <a:bodyPr/>
        <a:lstStyle/>
        <a:p>
          <a:r>
            <a:rPr lang="en-GB"/>
            <a:t>Orgasm </a:t>
          </a:r>
          <a:endParaRPr lang="en-US"/>
        </a:p>
      </dgm:t>
    </dgm:pt>
    <dgm:pt modelId="{57FB55B7-C7FD-445C-A898-DB6EF40D98DC}" type="parTrans" cxnId="{E01E3B9A-81BD-4547-A776-5BFCD242E413}">
      <dgm:prSet/>
      <dgm:spPr/>
      <dgm:t>
        <a:bodyPr/>
        <a:lstStyle/>
        <a:p>
          <a:endParaRPr lang="en-US"/>
        </a:p>
      </dgm:t>
    </dgm:pt>
    <dgm:pt modelId="{2034D23E-CF31-455C-8FB9-673B9A1BF75A}" type="sibTrans" cxnId="{E01E3B9A-81BD-4547-A776-5BFCD242E413}">
      <dgm:prSet/>
      <dgm:spPr/>
      <dgm:t>
        <a:bodyPr/>
        <a:lstStyle/>
        <a:p>
          <a:endParaRPr lang="en-US"/>
        </a:p>
      </dgm:t>
    </dgm:pt>
    <dgm:pt modelId="{F229C0FC-DCFF-44B5-94FC-3CEA9EC7177A}">
      <dgm:prSet/>
      <dgm:spPr/>
      <dgm:t>
        <a:bodyPr/>
        <a:lstStyle/>
        <a:p>
          <a:r>
            <a:rPr lang="en-GB"/>
            <a:t>Psychosexual therapy</a:t>
          </a:r>
          <a:endParaRPr lang="en-US"/>
        </a:p>
      </dgm:t>
    </dgm:pt>
    <dgm:pt modelId="{C4403E4B-9D1C-431D-A943-3DBF6A3301D8}" type="parTrans" cxnId="{4C2E87C7-DF23-443D-A578-ED222BC85B43}">
      <dgm:prSet/>
      <dgm:spPr/>
      <dgm:t>
        <a:bodyPr/>
        <a:lstStyle/>
        <a:p>
          <a:endParaRPr lang="en-US"/>
        </a:p>
      </dgm:t>
    </dgm:pt>
    <dgm:pt modelId="{184A4DEE-0704-45A4-87C8-E883E02730B9}" type="sibTrans" cxnId="{4C2E87C7-DF23-443D-A578-ED222BC85B43}">
      <dgm:prSet/>
      <dgm:spPr/>
      <dgm:t>
        <a:bodyPr/>
        <a:lstStyle/>
        <a:p>
          <a:endParaRPr lang="en-US"/>
        </a:p>
      </dgm:t>
    </dgm:pt>
    <dgm:pt modelId="{4681389A-BA47-443E-AB47-238C4FA5E127}" type="pres">
      <dgm:prSet presAssocID="{5D345A29-6E4D-419C-8FF8-DC3A4405999E}" presName="linear" presStyleCnt="0">
        <dgm:presLayoutVars>
          <dgm:animLvl val="lvl"/>
          <dgm:resizeHandles val="exact"/>
        </dgm:presLayoutVars>
      </dgm:prSet>
      <dgm:spPr/>
    </dgm:pt>
    <dgm:pt modelId="{39034471-2E0F-4AA1-9D92-F865BBE495F1}" type="pres">
      <dgm:prSet presAssocID="{DC99FC24-8808-4CD5-A98F-EF012249BAD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2239DE7-9555-4D0A-B8C4-88BBCA282748}" type="pres">
      <dgm:prSet presAssocID="{B623CFB8-A745-466D-AB15-82F0BDE3E1C8}" presName="spacer" presStyleCnt="0"/>
      <dgm:spPr/>
    </dgm:pt>
    <dgm:pt modelId="{F1612E69-80C1-424E-8A4B-E2116ABB0933}" type="pres">
      <dgm:prSet presAssocID="{DC1571C2-0BAA-4672-9DB1-996C19F5FD15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D663CCF-F4DB-48F9-9B10-329E168ADCD6}" type="pres">
      <dgm:prSet presAssocID="{F0C48975-6326-4E5E-A19F-F38C57354364}" presName="spacer" presStyleCnt="0"/>
      <dgm:spPr/>
    </dgm:pt>
    <dgm:pt modelId="{B52E49D0-D326-4562-AFD7-576E1E2D194A}" type="pres">
      <dgm:prSet presAssocID="{F680ECD6-FA2E-42EC-9BD2-35D5377E1540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50850DC-ABA8-4D51-9DA7-EA7CC35C0FB6}" type="pres">
      <dgm:prSet presAssocID="{93933977-8D4F-4D09-B098-19621FD11444}" presName="spacer" presStyleCnt="0"/>
      <dgm:spPr/>
    </dgm:pt>
    <dgm:pt modelId="{F7636B01-0AD3-4523-B458-623B4266DDCA}" type="pres">
      <dgm:prSet presAssocID="{925DF1A3-C73C-4D53-B4A1-58B1066DECB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94958E0-076B-4B94-918A-4FC182F4F067}" type="pres">
      <dgm:prSet presAssocID="{37F6BDC7-569C-4B0F-B64F-D6B9CCD890DC}" presName="spacer" presStyleCnt="0"/>
      <dgm:spPr/>
    </dgm:pt>
    <dgm:pt modelId="{882D8FB9-8A3A-4C3D-97E3-3A1B91C928B0}" type="pres">
      <dgm:prSet presAssocID="{24F457E6-70FC-477F-8545-27EC746C575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C4274DC-C21B-4B84-BF70-3AB9DE01FBD4}" type="pres">
      <dgm:prSet presAssocID="{A67B5F55-C98B-4829-AE86-58BB65306B66}" presName="spacer" presStyleCnt="0"/>
      <dgm:spPr/>
    </dgm:pt>
    <dgm:pt modelId="{BA64485F-265B-4AA9-936E-413585534DC3}" type="pres">
      <dgm:prSet presAssocID="{B4484C0E-CC00-488C-9C3B-DDDB7088DD5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D8A93C4-4AA4-47A2-996D-E918A574D40E}" type="pres">
      <dgm:prSet presAssocID="{2034D23E-CF31-455C-8FB9-673B9A1BF75A}" presName="spacer" presStyleCnt="0"/>
      <dgm:spPr/>
    </dgm:pt>
    <dgm:pt modelId="{93CF18BE-139A-4ABC-8C2D-242C38C1D426}" type="pres">
      <dgm:prSet presAssocID="{F229C0FC-DCFF-44B5-94FC-3CEA9EC7177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F50ECD0E-BD88-49CF-B574-862E8D8EE354}" type="presOf" srcId="{925DF1A3-C73C-4D53-B4A1-58B1066DECBB}" destId="{F7636B01-0AD3-4523-B458-623B4266DDCA}" srcOrd="0" destOrd="0" presId="urn:microsoft.com/office/officeart/2005/8/layout/vList2"/>
    <dgm:cxn modelId="{2939C817-972F-45A4-8C4C-FC6F4514AD02}" type="presOf" srcId="{F680ECD6-FA2E-42EC-9BD2-35D5377E1540}" destId="{B52E49D0-D326-4562-AFD7-576E1E2D194A}" srcOrd="0" destOrd="0" presId="urn:microsoft.com/office/officeart/2005/8/layout/vList2"/>
    <dgm:cxn modelId="{2DB6B937-4478-44B6-9CF0-A371E5E09036}" type="presOf" srcId="{5D345A29-6E4D-419C-8FF8-DC3A4405999E}" destId="{4681389A-BA47-443E-AB47-238C4FA5E127}" srcOrd="0" destOrd="0" presId="urn:microsoft.com/office/officeart/2005/8/layout/vList2"/>
    <dgm:cxn modelId="{57990C7B-911C-4D2C-90D5-43ECC6E5A9EB}" srcId="{5D345A29-6E4D-419C-8FF8-DC3A4405999E}" destId="{24F457E6-70FC-477F-8545-27EC746C5759}" srcOrd="4" destOrd="0" parTransId="{912B7718-1530-46ED-BD11-7E5F71AA36B8}" sibTransId="{A67B5F55-C98B-4829-AE86-58BB65306B66}"/>
    <dgm:cxn modelId="{4182AB92-9BB0-44E3-BEEB-FF845A78433D}" type="presOf" srcId="{24F457E6-70FC-477F-8545-27EC746C5759}" destId="{882D8FB9-8A3A-4C3D-97E3-3A1B91C928B0}" srcOrd="0" destOrd="0" presId="urn:microsoft.com/office/officeart/2005/8/layout/vList2"/>
    <dgm:cxn modelId="{57608294-C188-4E0A-BFF8-D90009862779}" srcId="{5D345A29-6E4D-419C-8FF8-DC3A4405999E}" destId="{925DF1A3-C73C-4D53-B4A1-58B1066DECBB}" srcOrd="3" destOrd="0" parTransId="{B8C6307D-FB28-47FA-A03F-84E17CBC6B6C}" sibTransId="{37F6BDC7-569C-4B0F-B64F-D6B9CCD890DC}"/>
    <dgm:cxn modelId="{E01E3B9A-81BD-4547-A776-5BFCD242E413}" srcId="{5D345A29-6E4D-419C-8FF8-DC3A4405999E}" destId="{B4484C0E-CC00-488C-9C3B-DDDB7088DD5A}" srcOrd="5" destOrd="0" parTransId="{57FB55B7-C7FD-445C-A898-DB6EF40D98DC}" sibTransId="{2034D23E-CF31-455C-8FB9-673B9A1BF75A}"/>
    <dgm:cxn modelId="{2FBBDE9F-BC50-4A7B-A653-922D19C1024C}" type="presOf" srcId="{DC1571C2-0BAA-4672-9DB1-996C19F5FD15}" destId="{F1612E69-80C1-424E-8A4B-E2116ABB0933}" srcOrd="0" destOrd="0" presId="urn:microsoft.com/office/officeart/2005/8/layout/vList2"/>
    <dgm:cxn modelId="{72607BBC-37C5-47E8-B7DC-5C6BCFDC201A}" type="presOf" srcId="{DC99FC24-8808-4CD5-A98F-EF012249BADB}" destId="{39034471-2E0F-4AA1-9D92-F865BBE495F1}" srcOrd="0" destOrd="0" presId="urn:microsoft.com/office/officeart/2005/8/layout/vList2"/>
    <dgm:cxn modelId="{2C67D7BC-FC22-4B0A-8019-78B1A49FCAD7}" srcId="{5D345A29-6E4D-419C-8FF8-DC3A4405999E}" destId="{DC99FC24-8808-4CD5-A98F-EF012249BADB}" srcOrd="0" destOrd="0" parTransId="{11EB00C9-08D4-453D-944C-034EDD0DF0E3}" sibTransId="{B623CFB8-A745-466D-AB15-82F0BDE3E1C8}"/>
    <dgm:cxn modelId="{587AFFC6-A027-4119-AAFF-9CB507D2989F}" type="presOf" srcId="{F229C0FC-DCFF-44B5-94FC-3CEA9EC7177A}" destId="{93CF18BE-139A-4ABC-8C2D-242C38C1D426}" srcOrd="0" destOrd="0" presId="urn:microsoft.com/office/officeart/2005/8/layout/vList2"/>
    <dgm:cxn modelId="{4C2E87C7-DF23-443D-A578-ED222BC85B43}" srcId="{5D345A29-6E4D-419C-8FF8-DC3A4405999E}" destId="{F229C0FC-DCFF-44B5-94FC-3CEA9EC7177A}" srcOrd="6" destOrd="0" parTransId="{C4403E4B-9D1C-431D-A943-3DBF6A3301D8}" sibTransId="{184A4DEE-0704-45A4-87C8-E883E02730B9}"/>
    <dgm:cxn modelId="{46CAC5CC-ABD8-4AFE-BCA3-8AD2519B6880}" srcId="{5D345A29-6E4D-419C-8FF8-DC3A4405999E}" destId="{DC1571C2-0BAA-4672-9DB1-996C19F5FD15}" srcOrd="1" destOrd="0" parTransId="{7BB25838-4850-468E-AF3A-171F79D48F44}" sibTransId="{F0C48975-6326-4E5E-A19F-F38C57354364}"/>
    <dgm:cxn modelId="{0FC193EF-0959-410B-A5F6-5581EE4A16A4}" type="presOf" srcId="{B4484C0E-CC00-488C-9C3B-DDDB7088DD5A}" destId="{BA64485F-265B-4AA9-936E-413585534DC3}" srcOrd="0" destOrd="0" presId="urn:microsoft.com/office/officeart/2005/8/layout/vList2"/>
    <dgm:cxn modelId="{B1102DF0-9B85-48AD-BC1C-4F6A6C135389}" srcId="{5D345A29-6E4D-419C-8FF8-DC3A4405999E}" destId="{F680ECD6-FA2E-42EC-9BD2-35D5377E1540}" srcOrd="2" destOrd="0" parTransId="{FA9EB708-689A-46DF-B097-AB2C62BA13DE}" sibTransId="{93933977-8D4F-4D09-B098-19621FD11444}"/>
    <dgm:cxn modelId="{A43EC7E6-8B28-4879-BDFF-916EB7FADCB9}" type="presParOf" srcId="{4681389A-BA47-443E-AB47-238C4FA5E127}" destId="{39034471-2E0F-4AA1-9D92-F865BBE495F1}" srcOrd="0" destOrd="0" presId="urn:microsoft.com/office/officeart/2005/8/layout/vList2"/>
    <dgm:cxn modelId="{E5F74839-E2FF-461C-B956-909F1861E6A5}" type="presParOf" srcId="{4681389A-BA47-443E-AB47-238C4FA5E127}" destId="{22239DE7-9555-4D0A-B8C4-88BBCA282748}" srcOrd="1" destOrd="0" presId="urn:microsoft.com/office/officeart/2005/8/layout/vList2"/>
    <dgm:cxn modelId="{2F4642AF-33D3-4551-B682-DF1A938CFB57}" type="presParOf" srcId="{4681389A-BA47-443E-AB47-238C4FA5E127}" destId="{F1612E69-80C1-424E-8A4B-E2116ABB0933}" srcOrd="2" destOrd="0" presId="urn:microsoft.com/office/officeart/2005/8/layout/vList2"/>
    <dgm:cxn modelId="{4130FFE4-4AEC-48A2-B883-A318D4862D5A}" type="presParOf" srcId="{4681389A-BA47-443E-AB47-238C4FA5E127}" destId="{6D663CCF-F4DB-48F9-9B10-329E168ADCD6}" srcOrd="3" destOrd="0" presId="urn:microsoft.com/office/officeart/2005/8/layout/vList2"/>
    <dgm:cxn modelId="{F0950A35-549E-46CD-88A5-D265BA34F4C8}" type="presParOf" srcId="{4681389A-BA47-443E-AB47-238C4FA5E127}" destId="{B52E49D0-D326-4562-AFD7-576E1E2D194A}" srcOrd="4" destOrd="0" presId="urn:microsoft.com/office/officeart/2005/8/layout/vList2"/>
    <dgm:cxn modelId="{28AD0753-59B7-4D49-9595-A55D4690CDC0}" type="presParOf" srcId="{4681389A-BA47-443E-AB47-238C4FA5E127}" destId="{650850DC-ABA8-4D51-9DA7-EA7CC35C0FB6}" srcOrd="5" destOrd="0" presId="urn:microsoft.com/office/officeart/2005/8/layout/vList2"/>
    <dgm:cxn modelId="{130FD515-239E-4043-9911-300D83CE737F}" type="presParOf" srcId="{4681389A-BA47-443E-AB47-238C4FA5E127}" destId="{F7636B01-0AD3-4523-B458-623B4266DDCA}" srcOrd="6" destOrd="0" presId="urn:microsoft.com/office/officeart/2005/8/layout/vList2"/>
    <dgm:cxn modelId="{0683D8A7-7F23-4FD4-A89E-DB83A33594B5}" type="presParOf" srcId="{4681389A-BA47-443E-AB47-238C4FA5E127}" destId="{E94958E0-076B-4B94-918A-4FC182F4F067}" srcOrd="7" destOrd="0" presId="urn:microsoft.com/office/officeart/2005/8/layout/vList2"/>
    <dgm:cxn modelId="{16B4AFBD-003E-4882-A734-B8A425A64B95}" type="presParOf" srcId="{4681389A-BA47-443E-AB47-238C4FA5E127}" destId="{882D8FB9-8A3A-4C3D-97E3-3A1B91C928B0}" srcOrd="8" destOrd="0" presId="urn:microsoft.com/office/officeart/2005/8/layout/vList2"/>
    <dgm:cxn modelId="{EEACB21B-B9C5-4704-9267-F6020AFDC7D5}" type="presParOf" srcId="{4681389A-BA47-443E-AB47-238C4FA5E127}" destId="{8C4274DC-C21B-4B84-BF70-3AB9DE01FBD4}" srcOrd="9" destOrd="0" presId="urn:microsoft.com/office/officeart/2005/8/layout/vList2"/>
    <dgm:cxn modelId="{F09982E0-66A5-485D-8106-0AB1FFA69675}" type="presParOf" srcId="{4681389A-BA47-443E-AB47-238C4FA5E127}" destId="{BA64485F-265B-4AA9-936E-413585534DC3}" srcOrd="10" destOrd="0" presId="urn:microsoft.com/office/officeart/2005/8/layout/vList2"/>
    <dgm:cxn modelId="{0A060C55-D5F1-423F-81E0-277B4F133761}" type="presParOf" srcId="{4681389A-BA47-443E-AB47-238C4FA5E127}" destId="{AD8A93C4-4AA4-47A2-996D-E918A574D40E}" srcOrd="11" destOrd="0" presId="urn:microsoft.com/office/officeart/2005/8/layout/vList2"/>
    <dgm:cxn modelId="{BB133092-C73A-405B-AE21-77B4CE287D99}" type="presParOf" srcId="{4681389A-BA47-443E-AB47-238C4FA5E127}" destId="{93CF18BE-139A-4ABC-8C2D-242C38C1D42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2C1A44-E3FE-489D-9B05-06D4E10CDA00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0F64321-EFCA-4DF3-B6FE-C255B88CAD2E}">
      <dgm:prSet/>
      <dgm:spPr/>
      <dgm:t>
        <a:bodyPr/>
        <a:lstStyle/>
        <a:p>
          <a:r>
            <a:rPr lang="en-GB"/>
            <a:t>Estimate 1in 7 couples may have difficulties in conceiving</a:t>
          </a:r>
          <a:endParaRPr lang="en-US"/>
        </a:p>
      </dgm:t>
    </dgm:pt>
    <dgm:pt modelId="{3D98115D-EC69-4992-9FC9-B7485002D322}" type="parTrans" cxnId="{3D91AE81-0D67-4555-A479-CCA9CFCA3589}">
      <dgm:prSet/>
      <dgm:spPr/>
      <dgm:t>
        <a:bodyPr/>
        <a:lstStyle/>
        <a:p>
          <a:endParaRPr lang="en-US"/>
        </a:p>
      </dgm:t>
    </dgm:pt>
    <dgm:pt modelId="{A0EEB76F-20BF-4EE4-9C20-C368C368900A}" type="sibTrans" cxnId="{3D91AE81-0D67-4555-A479-CCA9CFCA3589}">
      <dgm:prSet/>
      <dgm:spPr/>
      <dgm:t>
        <a:bodyPr/>
        <a:lstStyle/>
        <a:p>
          <a:endParaRPr lang="en-US"/>
        </a:p>
      </dgm:t>
    </dgm:pt>
    <dgm:pt modelId="{2D04D5EA-F1A1-41CC-8F41-089320A130EC}">
      <dgm:prSet/>
      <dgm:spPr/>
      <dgm:t>
        <a:bodyPr/>
        <a:lstStyle/>
        <a:p>
          <a:r>
            <a:rPr lang="en-GB"/>
            <a:t>Male and female factors</a:t>
          </a:r>
          <a:endParaRPr lang="en-US"/>
        </a:p>
      </dgm:t>
    </dgm:pt>
    <dgm:pt modelId="{4F1E4B65-14A0-44EE-9BEF-3200614B425D}" type="parTrans" cxnId="{4E2A3E2A-9E81-4114-AAFC-3CA5A1A06FF2}">
      <dgm:prSet/>
      <dgm:spPr/>
      <dgm:t>
        <a:bodyPr/>
        <a:lstStyle/>
        <a:p>
          <a:endParaRPr lang="en-US"/>
        </a:p>
      </dgm:t>
    </dgm:pt>
    <dgm:pt modelId="{6593DD01-F9D2-4907-8A3B-FF53EF41DD0F}" type="sibTrans" cxnId="{4E2A3E2A-9E81-4114-AAFC-3CA5A1A06FF2}">
      <dgm:prSet/>
      <dgm:spPr/>
      <dgm:t>
        <a:bodyPr/>
        <a:lstStyle/>
        <a:p>
          <a:endParaRPr lang="en-US"/>
        </a:p>
      </dgm:t>
    </dgm:pt>
    <dgm:pt modelId="{6D046C4A-2BF7-434A-B856-A723CE281BC3}">
      <dgm:prSet/>
      <dgm:spPr/>
      <dgm:t>
        <a:bodyPr/>
        <a:lstStyle/>
        <a:p>
          <a:r>
            <a:rPr lang="en-GB"/>
            <a:t>Can be unexplained</a:t>
          </a:r>
          <a:endParaRPr lang="en-US"/>
        </a:p>
      </dgm:t>
    </dgm:pt>
    <dgm:pt modelId="{70CF24DF-7A3C-4EA3-AE2C-1EAE17D80E9D}" type="parTrans" cxnId="{D9B137A3-EA2F-4340-9DE3-5C1B5A48ACFD}">
      <dgm:prSet/>
      <dgm:spPr/>
      <dgm:t>
        <a:bodyPr/>
        <a:lstStyle/>
        <a:p>
          <a:endParaRPr lang="en-US"/>
        </a:p>
      </dgm:t>
    </dgm:pt>
    <dgm:pt modelId="{15F6F07A-2496-4F40-B61C-F317516D06B1}" type="sibTrans" cxnId="{D9B137A3-EA2F-4340-9DE3-5C1B5A48ACFD}">
      <dgm:prSet/>
      <dgm:spPr/>
      <dgm:t>
        <a:bodyPr/>
        <a:lstStyle/>
        <a:p>
          <a:endParaRPr lang="en-US"/>
        </a:p>
      </dgm:t>
    </dgm:pt>
    <dgm:pt modelId="{D4D40333-4866-4065-A36B-DA995C681114}" type="pres">
      <dgm:prSet presAssocID="{982C1A44-E3FE-489D-9B05-06D4E10CDA0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15782BE-0326-45A2-8C8D-0C526A61E9BE}" type="pres">
      <dgm:prSet presAssocID="{C0F64321-EFCA-4DF3-B6FE-C255B88CAD2E}" presName="hierRoot1" presStyleCnt="0"/>
      <dgm:spPr/>
    </dgm:pt>
    <dgm:pt modelId="{483A0C6E-076D-4AB7-8A7A-082AC3F1543F}" type="pres">
      <dgm:prSet presAssocID="{C0F64321-EFCA-4DF3-B6FE-C255B88CAD2E}" presName="composite" presStyleCnt="0"/>
      <dgm:spPr/>
    </dgm:pt>
    <dgm:pt modelId="{C839EAE0-0867-416F-A218-E565A96660BC}" type="pres">
      <dgm:prSet presAssocID="{C0F64321-EFCA-4DF3-B6FE-C255B88CAD2E}" presName="background" presStyleLbl="node0" presStyleIdx="0" presStyleCnt="3"/>
      <dgm:spPr/>
    </dgm:pt>
    <dgm:pt modelId="{9E1E76FB-29AD-4D4A-ABAD-4BB172B2E22D}" type="pres">
      <dgm:prSet presAssocID="{C0F64321-EFCA-4DF3-B6FE-C255B88CAD2E}" presName="text" presStyleLbl="fgAcc0" presStyleIdx="0" presStyleCnt="3">
        <dgm:presLayoutVars>
          <dgm:chPref val="3"/>
        </dgm:presLayoutVars>
      </dgm:prSet>
      <dgm:spPr/>
    </dgm:pt>
    <dgm:pt modelId="{52487002-2081-4DEC-A818-1C839F9A98A8}" type="pres">
      <dgm:prSet presAssocID="{C0F64321-EFCA-4DF3-B6FE-C255B88CAD2E}" presName="hierChild2" presStyleCnt="0"/>
      <dgm:spPr/>
    </dgm:pt>
    <dgm:pt modelId="{24317059-8F58-4AF3-AC2B-9D5B037A12BE}" type="pres">
      <dgm:prSet presAssocID="{2D04D5EA-F1A1-41CC-8F41-089320A130EC}" presName="hierRoot1" presStyleCnt="0"/>
      <dgm:spPr/>
    </dgm:pt>
    <dgm:pt modelId="{1B68C82B-BAFE-419D-AE5E-3D2235146437}" type="pres">
      <dgm:prSet presAssocID="{2D04D5EA-F1A1-41CC-8F41-089320A130EC}" presName="composite" presStyleCnt="0"/>
      <dgm:spPr/>
    </dgm:pt>
    <dgm:pt modelId="{E690D1CC-C0D2-410A-A549-A2933044C89C}" type="pres">
      <dgm:prSet presAssocID="{2D04D5EA-F1A1-41CC-8F41-089320A130EC}" presName="background" presStyleLbl="node0" presStyleIdx="1" presStyleCnt="3"/>
      <dgm:spPr/>
    </dgm:pt>
    <dgm:pt modelId="{23A67742-B3AA-42E3-96DB-710A3C6D5E25}" type="pres">
      <dgm:prSet presAssocID="{2D04D5EA-F1A1-41CC-8F41-089320A130EC}" presName="text" presStyleLbl="fgAcc0" presStyleIdx="1" presStyleCnt="3">
        <dgm:presLayoutVars>
          <dgm:chPref val="3"/>
        </dgm:presLayoutVars>
      </dgm:prSet>
      <dgm:spPr/>
    </dgm:pt>
    <dgm:pt modelId="{7AD5925E-191B-4C1B-9E73-49036C158D74}" type="pres">
      <dgm:prSet presAssocID="{2D04D5EA-F1A1-41CC-8F41-089320A130EC}" presName="hierChild2" presStyleCnt="0"/>
      <dgm:spPr/>
    </dgm:pt>
    <dgm:pt modelId="{5417AAED-9CF1-4F8A-93E7-3F1A73BF17D4}" type="pres">
      <dgm:prSet presAssocID="{6D046C4A-2BF7-434A-B856-A723CE281BC3}" presName="hierRoot1" presStyleCnt="0"/>
      <dgm:spPr/>
    </dgm:pt>
    <dgm:pt modelId="{4E2255BC-4445-4254-AD50-DC9CF105D156}" type="pres">
      <dgm:prSet presAssocID="{6D046C4A-2BF7-434A-B856-A723CE281BC3}" presName="composite" presStyleCnt="0"/>
      <dgm:spPr/>
    </dgm:pt>
    <dgm:pt modelId="{F4ED1FC5-CF9D-44F8-A2BB-AC351F226AA2}" type="pres">
      <dgm:prSet presAssocID="{6D046C4A-2BF7-434A-B856-A723CE281BC3}" presName="background" presStyleLbl="node0" presStyleIdx="2" presStyleCnt="3"/>
      <dgm:spPr/>
    </dgm:pt>
    <dgm:pt modelId="{0F6F2475-BFAF-478B-95EC-B8CDA1D86185}" type="pres">
      <dgm:prSet presAssocID="{6D046C4A-2BF7-434A-B856-A723CE281BC3}" presName="text" presStyleLbl="fgAcc0" presStyleIdx="2" presStyleCnt="3">
        <dgm:presLayoutVars>
          <dgm:chPref val="3"/>
        </dgm:presLayoutVars>
      </dgm:prSet>
      <dgm:spPr/>
    </dgm:pt>
    <dgm:pt modelId="{A707835B-03D1-4867-A578-9FDE15248FF8}" type="pres">
      <dgm:prSet presAssocID="{6D046C4A-2BF7-434A-B856-A723CE281BC3}" presName="hierChild2" presStyleCnt="0"/>
      <dgm:spPr/>
    </dgm:pt>
  </dgm:ptLst>
  <dgm:cxnLst>
    <dgm:cxn modelId="{4E2A3E2A-9E81-4114-AAFC-3CA5A1A06FF2}" srcId="{982C1A44-E3FE-489D-9B05-06D4E10CDA00}" destId="{2D04D5EA-F1A1-41CC-8F41-089320A130EC}" srcOrd="1" destOrd="0" parTransId="{4F1E4B65-14A0-44EE-9BEF-3200614B425D}" sibTransId="{6593DD01-F9D2-4907-8A3B-FF53EF41DD0F}"/>
    <dgm:cxn modelId="{B0AB5B36-59BE-4E40-8113-AB8B35C43BC9}" type="presOf" srcId="{982C1A44-E3FE-489D-9B05-06D4E10CDA00}" destId="{D4D40333-4866-4065-A36B-DA995C681114}" srcOrd="0" destOrd="0" presId="urn:microsoft.com/office/officeart/2005/8/layout/hierarchy1"/>
    <dgm:cxn modelId="{22388B5E-F14E-4A55-9FA8-B988CA1696DB}" type="presOf" srcId="{2D04D5EA-F1A1-41CC-8F41-089320A130EC}" destId="{23A67742-B3AA-42E3-96DB-710A3C6D5E25}" srcOrd="0" destOrd="0" presId="urn:microsoft.com/office/officeart/2005/8/layout/hierarchy1"/>
    <dgm:cxn modelId="{3D91AE81-0D67-4555-A479-CCA9CFCA3589}" srcId="{982C1A44-E3FE-489D-9B05-06D4E10CDA00}" destId="{C0F64321-EFCA-4DF3-B6FE-C255B88CAD2E}" srcOrd="0" destOrd="0" parTransId="{3D98115D-EC69-4992-9FC9-B7485002D322}" sibTransId="{A0EEB76F-20BF-4EE4-9C20-C368C368900A}"/>
    <dgm:cxn modelId="{E1CB6990-F0F4-42EC-8968-93FA2F7E40C8}" type="presOf" srcId="{6D046C4A-2BF7-434A-B856-A723CE281BC3}" destId="{0F6F2475-BFAF-478B-95EC-B8CDA1D86185}" srcOrd="0" destOrd="0" presId="urn:microsoft.com/office/officeart/2005/8/layout/hierarchy1"/>
    <dgm:cxn modelId="{D9B137A3-EA2F-4340-9DE3-5C1B5A48ACFD}" srcId="{982C1A44-E3FE-489D-9B05-06D4E10CDA00}" destId="{6D046C4A-2BF7-434A-B856-A723CE281BC3}" srcOrd="2" destOrd="0" parTransId="{70CF24DF-7A3C-4EA3-AE2C-1EAE17D80E9D}" sibTransId="{15F6F07A-2496-4F40-B61C-F317516D06B1}"/>
    <dgm:cxn modelId="{299B17D0-D204-4AD4-896C-46253B1F4C3C}" type="presOf" srcId="{C0F64321-EFCA-4DF3-B6FE-C255B88CAD2E}" destId="{9E1E76FB-29AD-4D4A-ABAD-4BB172B2E22D}" srcOrd="0" destOrd="0" presId="urn:microsoft.com/office/officeart/2005/8/layout/hierarchy1"/>
    <dgm:cxn modelId="{FDA5FCEA-ABE4-4B78-82C1-FC6AFDF548C4}" type="presParOf" srcId="{D4D40333-4866-4065-A36B-DA995C681114}" destId="{315782BE-0326-45A2-8C8D-0C526A61E9BE}" srcOrd="0" destOrd="0" presId="urn:microsoft.com/office/officeart/2005/8/layout/hierarchy1"/>
    <dgm:cxn modelId="{5C927102-AEEC-41CF-A585-A1BA8690926C}" type="presParOf" srcId="{315782BE-0326-45A2-8C8D-0C526A61E9BE}" destId="{483A0C6E-076D-4AB7-8A7A-082AC3F1543F}" srcOrd="0" destOrd="0" presId="urn:microsoft.com/office/officeart/2005/8/layout/hierarchy1"/>
    <dgm:cxn modelId="{398FD7CB-4CA7-4324-82E1-F68CB60FF11E}" type="presParOf" srcId="{483A0C6E-076D-4AB7-8A7A-082AC3F1543F}" destId="{C839EAE0-0867-416F-A218-E565A96660BC}" srcOrd="0" destOrd="0" presId="urn:microsoft.com/office/officeart/2005/8/layout/hierarchy1"/>
    <dgm:cxn modelId="{A4E7CD21-3B95-441E-8B14-2FC4D5D5369D}" type="presParOf" srcId="{483A0C6E-076D-4AB7-8A7A-082AC3F1543F}" destId="{9E1E76FB-29AD-4D4A-ABAD-4BB172B2E22D}" srcOrd="1" destOrd="0" presId="urn:microsoft.com/office/officeart/2005/8/layout/hierarchy1"/>
    <dgm:cxn modelId="{0CB7CE54-AE7C-4A7B-822D-F9822592E264}" type="presParOf" srcId="{315782BE-0326-45A2-8C8D-0C526A61E9BE}" destId="{52487002-2081-4DEC-A818-1C839F9A98A8}" srcOrd="1" destOrd="0" presId="urn:microsoft.com/office/officeart/2005/8/layout/hierarchy1"/>
    <dgm:cxn modelId="{017A760B-DC65-4413-82BB-8DE64E97C626}" type="presParOf" srcId="{D4D40333-4866-4065-A36B-DA995C681114}" destId="{24317059-8F58-4AF3-AC2B-9D5B037A12BE}" srcOrd="1" destOrd="0" presId="urn:microsoft.com/office/officeart/2005/8/layout/hierarchy1"/>
    <dgm:cxn modelId="{373FF4EF-EA07-4C7D-AE34-314151DFD093}" type="presParOf" srcId="{24317059-8F58-4AF3-AC2B-9D5B037A12BE}" destId="{1B68C82B-BAFE-419D-AE5E-3D2235146437}" srcOrd="0" destOrd="0" presId="urn:microsoft.com/office/officeart/2005/8/layout/hierarchy1"/>
    <dgm:cxn modelId="{420D1078-864A-481B-A368-F3D91B498FB5}" type="presParOf" srcId="{1B68C82B-BAFE-419D-AE5E-3D2235146437}" destId="{E690D1CC-C0D2-410A-A549-A2933044C89C}" srcOrd="0" destOrd="0" presId="urn:microsoft.com/office/officeart/2005/8/layout/hierarchy1"/>
    <dgm:cxn modelId="{407164DD-B4E2-4700-A62A-4815ABC3A1C8}" type="presParOf" srcId="{1B68C82B-BAFE-419D-AE5E-3D2235146437}" destId="{23A67742-B3AA-42E3-96DB-710A3C6D5E25}" srcOrd="1" destOrd="0" presId="urn:microsoft.com/office/officeart/2005/8/layout/hierarchy1"/>
    <dgm:cxn modelId="{23442A41-CB2D-4781-9E8A-076EF51D4753}" type="presParOf" srcId="{24317059-8F58-4AF3-AC2B-9D5B037A12BE}" destId="{7AD5925E-191B-4C1B-9E73-49036C158D74}" srcOrd="1" destOrd="0" presId="urn:microsoft.com/office/officeart/2005/8/layout/hierarchy1"/>
    <dgm:cxn modelId="{3CDE2815-7C09-4A93-B509-2F91C1D0C27B}" type="presParOf" srcId="{D4D40333-4866-4065-A36B-DA995C681114}" destId="{5417AAED-9CF1-4F8A-93E7-3F1A73BF17D4}" srcOrd="2" destOrd="0" presId="urn:microsoft.com/office/officeart/2005/8/layout/hierarchy1"/>
    <dgm:cxn modelId="{FDB25B47-BAA9-411B-9796-78F638420AA0}" type="presParOf" srcId="{5417AAED-9CF1-4F8A-93E7-3F1A73BF17D4}" destId="{4E2255BC-4445-4254-AD50-DC9CF105D156}" srcOrd="0" destOrd="0" presId="urn:microsoft.com/office/officeart/2005/8/layout/hierarchy1"/>
    <dgm:cxn modelId="{B1141D20-46A8-4860-8DDD-BDF86375509F}" type="presParOf" srcId="{4E2255BC-4445-4254-AD50-DC9CF105D156}" destId="{F4ED1FC5-CF9D-44F8-A2BB-AC351F226AA2}" srcOrd="0" destOrd="0" presId="urn:microsoft.com/office/officeart/2005/8/layout/hierarchy1"/>
    <dgm:cxn modelId="{AAEABA49-29BB-4FA2-8E44-D2713EAA7801}" type="presParOf" srcId="{4E2255BC-4445-4254-AD50-DC9CF105D156}" destId="{0F6F2475-BFAF-478B-95EC-B8CDA1D86185}" srcOrd="1" destOrd="0" presId="urn:microsoft.com/office/officeart/2005/8/layout/hierarchy1"/>
    <dgm:cxn modelId="{459F42C8-CF1C-4259-B9B5-3CAC7C9BC53C}" type="presParOf" srcId="{5417AAED-9CF1-4F8A-93E7-3F1A73BF17D4}" destId="{A707835B-03D1-4867-A578-9FDE15248FF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C8909C-E55C-4231-8B9A-A8CBFCD7373A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ABF1BFD-3392-433F-AD58-BBBC17B6EF3E}">
      <dgm:prSet/>
      <dgm:spPr/>
      <dgm:t>
        <a:bodyPr/>
        <a:lstStyle/>
        <a:p>
          <a:r>
            <a:rPr lang="en-GB" b="1" dirty="0"/>
            <a:t>Look at your diet </a:t>
          </a:r>
          <a:r>
            <a:rPr lang="en-GB" dirty="0"/>
            <a:t>– we are what we are eating, and this is most of the battle</a:t>
          </a:r>
          <a:endParaRPr lang="en-US" dirty="0"/>
        </a:p>
      </dgm:t>
    </dgm:pt>
    <dgm:pt modelId="{F7F0AE9F-E764-4238-AFAB-C7F119EC5D58}" type="parTrans" cxnId="{718ACFB4-E606-4B2D-A071-788B63090D78}">
      <dgm:prSet/>
      <dgm:spPr/>
      <dgm:t>
        <a:bodyPr/>
        <a:lstStyle/>
        <a:p>
          <a:endParaRPr lang="en-US"/>
        </a:p>
      </dgm:t>
    </dgm:pt>
    <dgm:pt modelId="{F0E525B4-84F7-4967-8A2F-3F59A68F25FF}" type="sibTrans" cxnId="{718ACFB4-E606-4B2D-A071-788B63090D78}">
      <dgm:prSet/>
      <dgm:spPr/>
      <dgm:t>
        <a:bodyPr/>
        <a:lstStyle/>
        <a:p>
          <a:endParaRPr lang="en-US"/>
        </a:p>
      </dgm:t>
    </dgm:pt>
    <dgm:pt modelId="{91F2046D-2DB5-4C5F-994F-89BA35FC62B8}">
      <dgm:prSet/>
      <dgm:spPr/>
      <dgm:t>
        <a:bodyPr/>
        <a:lstStyle/>
        <a:p>
          <a:r>
            <a:rPr lang="en-GB" b="1" dirty="0"/>
            <a:t>Movement</a:t>
          </a:r>
          <a:r>
            <a:rPr lang="en-GB" dirty="0"/>
            <a:t> – get walking!! weight training!! Get strong, build muscle, protect your heart</a:t>
          </a:r>
          <a:endParaRPr lang="en-US" dirty="0"/>
        </a:p>
      </dgm:t>
    </dgm:pt>
    <dgm:pt modelId="{6AD419AB-9983-4FC3-938A-25ED2C692F5E}" type="parTrans" cxnId="{CFC7AACA-03C9-43DB-9728-A600749A21DF}">
      <dgm:prSet/>
      <dgm:spPr/>
      <dgm:t>
        <a:bodyPr/>
        <a:lstStyle/>
        <a:p>
          <a:endParaRPr lang="en-US"/>
        </a:p>
      </dgm:t>
    </dgm:pt>
    <dgm:pt modelId="{FFCDEEC2-18F2-43C8-AB1C-09F7500AC456}" type="sibTrans" cxnId="{CFC7AACA-03C9-43DB-9728-A600749A21DF}">
      <dgm:prSet/>
      <dgm:spPr/>
      <dgm:t>
        <a:bodyPr/>
        <a:lstStyle/>
        <a:p>
          <a:endParaRPr lang="en-US"/>
        </a:p>
      </dgm:t>
    </dgm:pt>
    <dgm:pt modelId="{DB2067F1-30DE-4076-99B8-12D8E3625A0F}">
      <dgm:prSet/>
      <dgm:spPr/>
      <dgm:t>
        <a:bodyPr/>
        <a:lstStyle/>
        <a:p>
          <a:r>
            <a:rPr lang="en-GB" b="1" dirty="0"/>
            <a:t>Prevention </a:t>
          </a:r>
          <a:r>
            <a:rPr lang="en-GB" dirty="0"/>
            <a:t>- Get your screening and vaccinations</a:t>
          </a:r>
          <a:endParaRPr lang="en-US" dirty="0"/>
        </a:p>
      </dgm:t>
    </dgm:pt>
    <dgm:pt modelId="{FF63F3D8-2CF2-49C1-B191-4AB89FAC3D3C}" type="parTrans" cxnId="{6DB26CD9-5AFB-4492-B646-017DF59AC922}">
      <dgm:prSet/>
      <dgm:spPr/>
      <dgm:t>
        <a:bodyPr/>
        <a:lstStyle/>
        <a:p>
          <a:endParaRPr lang="en-US"/>
        </a:p>
      </dgm:t>
    </dgm:pt>
    <dgm:pt modelId="{4CBA301C-1033-4E1E-BA4F-EA3935A0F0AD}" type="sibTrans" cxnId="{6DB26CD9-5AFB-4492-B646-017DF59AC922}">
      <dgm:prSet/>
      <dgm:spPr/>
      <dgm:t>
        <a:bodyPr/>
        <a:lstStyle/>
        <a:p>
          <a:endParaRPr lang="en-US"/>
        </a:p>
      </dgm:t>
    </dgm:pt>
    <dgm:pt modelId="{DD4F5B5C-0832-4171-A99B-6D80E932F59B}">
      <dgm:prSet/>
      <dgm:spPr/>
      <dgm:t>
        <a:bodyPr/>
        <a:lstStyle/>
        <a:p>
          <a:r>
            <a:rPr lang="en-GB" dirty="0"/>
            <a:t>Do you have a </a:t>
          </a:r>
          <a:r>
            <a:rPr lang="en-GB" b="1" dirty="0"/>
            <a:t>long term condition</a:t>
          </a:r>
          <a:r>
            <a:rPr lang="en-GB" dirty="0"/>
            <a:t>? Have you been for your NHS health check, have you had a cardiovascular health assessment?</a:t>
          </a:r>
          <a:endParaRPr lang="en-US" dirty="0"/>
        </a:p>
      </dgm:t>
    </dgm:pt>
    <dgm:pt modelId="{2B297932-CC36-43F6-8C1F-7A5104CD1272}" type="parTrans" cxnId="{087273F0-63CD-4FFE-B83D-A102BF7B7068}">
      <dgm:prSet/>
      <dgm:spPr/>
      <dgm:t>
        <a:bodyPr/>
        <a:lstStyle/>
        <a:p>
          <a:endParaRPr lang="en-US"/>
        </a:p>
      </dgm:t>
    </dgm:pt>
    <dgm:pt modelId="{C072B13B-CFAF-4B72-831B-360ACE87CBCE}" type="sibTrans" cxnId="{087273F0-63CD-4FFE-B83D-A102BF7B7068}">
      <dgm:prSet/>
      <dgm:spPr/>
      <dgm:t>
        <a:bodyPr/>
        <a:lstStyle/>
        <a:p>
          <a:endParaRPr lang="en-US"/>
        </a:p>
      </dgm:t>
    </dgm:pt>
    <dgm:pt modelId="{54E5DD6A-FE55-4F45-95C7-E93B4BF584AA}">
      <dgm:prSet/>
      <dgm:spPr/>
      <dgm:t>
        <a:bodyPr/>
        <a:lstStyle/>
        <a:p>
          <a:r>
            <a:rPr lang="en-GB" b="1" dirty="0"/>
            <a:t>Hormone therapy </a:t>
          </a:r>
          <a:r>
            <a:rPr lang="en-GB" dirty="0"/>
            <a:t>– can be a game changer for many – get informed and try it. No need for suffering and smiling!</a:t>
          </a:r>
          <a:endParaRPr lang="en-US" dirty="0"/>
        </a:p>
      </dgm:t>
    </dgm:pt>
    <dgm:pt modelId="{59A7F41E-1EEE-4716-8FD0-0A8F2C272C68}" type="parTrans" cxnId="{ADBA8754-B885-4829-BE15-33D91E8231E5}">
      <dgm:prSet/>
      <dgm:spPr/>
      <dgm:t>
        <a:bodyPr/>
        <a:lstStyle/>
        <a:p>
          <a:endParaRPr lang="en-US"/>
        </a:p>
      </dgm:t>
    </dgm:pt>
    <dgm:pt modelId="{8974BA5D-FBD9-490D-B53C-60081F40ECDB}" type="sibTrans" cxnId="{ADBA8754-B885-4829-BE15-33D91E8231E5}">
      <dgm:prSet/>
      <dgm:spPr/>
      <dgm:t>
        <a:bodyPr/>
        <a:lstStyle/>
        <a:p>
          <a:endParaRPr lang="en-US"/>
        </a:p>
      </dgm:t>
    </dgm:pt>
    <dgm:pt modelId="{DE256142-BC97-4AFB-A5DD-D0C2556B609F}">
      <dgm:prSet/>
      <dgm:spPr/>
      <dgm:t>
        <a:bodyPr/>
        <a:lstStyle/>
        <a:p>
          <a:r>
            <a:rPr lang="en-GB" b="1" dirty="0"/>
            <a:t>Stress management </a:t>
          </a:r>
          <a:r>
            <a:rPr lang="en-GB" dirty="0"/>
            <a:t>– manage cortisol, sleep better, make those changes you want to in your life, seek therapy, build a supportive community around you – our network is our net worth</a:t>
          </a:r>
          <a:endParaRPr lang="en-US" dirty="0"/>
        </a:p>
      </dgm:t>
    </dgm:pt>
    <dgm:pt modelId="{35F855F2-0C2E-4A77-8BA5-B5B325CC99A9}" type="parTrans" cxnId="{65A296BC-069A-4C66-8F79-3A6843B22CAD}">
      <dgm:prSet/>
      <dgm:spPr/>
      <dgm:t>
        <a:bodyPr/>
        <a:lstStyle/>
        <a:p>
          <a:endParaRPr lang="en-US"/>
        </a:p>
      </dgm:t>
    </dgm:pt>
    <dgm:pt modelId="{387FD490-6511-4883-8515-D05E71562065}" type="sibTrans" cxnId="{65A296BC-069A-4C66-8F79-3A6843B22CAD}">
      <dgm:prSet/>
      <dgm:spPr/>
      <dgm:t>
        <a:bodyPr/>
        <a:lstStyle/>
        <a:p>
          <a:endParaRPr lang="en-US"/>
        </a:p>
      </dgm:t>
    </dgm:pt>
    <dgm:pt modelId="{E5494917-429B-42C3-B6EA-DBB928094028}" type="pres">
      <dgm:prSet presAssocID="{93C8909C-E55C-4231-8B9A-A8CBFCD7373A}" presName="diagram" presStyleCnt="0">
        <dgm:presLayoutVars>
          <dgm:dir/>
          <dgm:resizeHandles val="exact"/>
        </dgm:presLayoutVars>
      </dgm:prSet>
      <dgm:spPr/>
    </dgm:pt>
    <dgm:pt modelId="{2328599B-A934-44CC-9CCE-9243C9CDCC1A}" type="pres">
      <dgm:prSet presAssocID="{2ABF1BFD-3392-433F-AD58-BBBC17B6EF3E}" presName="node" presStyleLbl="node1" presStyleIdx="0" presStyleCnt="6">
        <dgm:presLayoutVars>
          <dgm:bulletEnabled val="1"/>
        </dgm:presLayoutVars>
      </dgm:prSet>
      <dgm:spPr/>
    </dgm:pt>
    <dgm:pt modelId="{F447FF99-5C79-44AF-9E3C-63CED32BDB0B}" type="pres">
      <dgm:prSet presAssocID="{F0E525B4-84F7-4967-8A2F-3F59A68F25FF}" presName="sibTrans" presStyleCnt="0"/>
      <dgm:spPr/>
    </dgm:pt>
    <dgm:pt modelId="{1B0E5B04-1911-4C9D-9127-30E040EA8500}" type="pres">
      <dgm:prSet presAssocID="{91F2046D-2DB5-4C5F-994F-89BA35FC62B8}" presName="node" presStyleLbl="node1" presStyleIdx="1" presStyleCnt="6">
        <dgm:presLayoutVars>
          <dgm:bulletEnabled val="1"/>
        </dgm:presLayoutVars>
      </dgm:prSet>
      <dgm:spPr/>
    </dgm:pt>
    <dgm:pt modelId="{055B1161-CEC5-4682-82B4-437ED4272EFC}" type="pres">
      <dgm:prSet presAssocID="{FFCDEEC2-18F2-43C8-AB1C-09F7500AC456}" presName="sibTrans" presStyleCnt="0"/>
      <dgm:spPr/>
    </dgm:pt>
    <dgm:pt modelId="{6580C427-E82B-4E37-A80A-F9F2A936AE58}" type="pres">
      <dgm:prSet presAssocID="{DB2067F1-30DE-4076-99B8-12D8E3625A0F}" presName="node" presStyleLbl="node1" presStyleIdx="2" presStyleCnt="6">
        <dgm:presLayoutVars>
          <dgm:bulletEnabled val="1"/>
        </dgm:presLayoutVars>
      </dgm:prSet>
      <dgm:spPr/>
    </dgm:pt>
    <dgm:pt modelId="{5290D86C-F4C0-4534-B95F-ED6F4E7382B4}" type="pres">
      <dgm:prSet presAssocID="{4CBA301C-1033-4E1E-BA4F-EA3935A0F0AD}" presName="sibTrans" presStyleCnt="0"/>
      <dgm:spPr/>
    </dgm:pt>
    <dgm:pt modelId="{719D186F-C863-4734-838D-F2342422CFE5}" type="pres">
      <dgm:prSet presAssocID="{DD4F5B5C-0832-4171-A99B-6D80E932F59B}" presName="node" presStyleLbl="node1" presStyleIdx="3" presStyleCnt="6">
        <dgm:presLayoutVars>
          <dgm:bulletEnabled val="1"/>
        </dgm:presLayoutVars>
      </dgm:prSet>
      <dgm:spPr/>
    </dgm:pt>
    <dgm:pt modelId="{73A33E89-C3BB-4336-9098-FB59018E6F2E}" type="pres">
      <dgm:prSet presAssocID="{C072B13B-CFAF-4B72-831B-360ACE87CBCE}" presName="sibTrans" presStyleCnt="0"/>
      <dgm:spPr/>
    </dgm:pt>
    <dgm:pt modelId="{F03E908A-99E7-441E-8536-13D9302FDE78}" type="pres">
      <dgm:prSet presAssocID="{54E5DD6A-FE55-4F45-95C7-E93B4BF584AA}" presName="node" presStyleLbl="node1" presStyleIdx="4" presStyleCnt="6">
        <dgm:presLayoutVars>
          <dgm:bulletEnabled val="1"/>
        </dgm:presLayoutVars>
      </dgm:prSet>
      <dgm:spPr/>
    </dgm:pt>
    <dgm:pt modelId="{38F4076A-D180-45D3-8072-40FACF7E6FEE}" type="pres">
      <dgm:prSet presAssocID="{8974BA5D-FBD9-490D-B53C-60081F40ECDB}" presName="sibTrans" presStyleCnt="0"/>
      <dgm:spPr/>
    </dgm:pt>
    <dgm:pt modelId="{DA0ED6B8-3DA8-4D32-9D3B-F0BB924D32B7}" type="pres">
      <dgm:prSet presAssocID="{DE256142-BC97-4AFB-A5DD-D0C2556B609F}" presName="node" presStyleLbl="node1" presStyleIdx="5" presStyleCnt="6">
        <dgm:presLayoutVars>
          <dgm:bulletEnabled val="1"/>
        </dgm:presLayoutVars>
      </dgm:prSet>
      <dgm:spPr/>
    </dgm:pt>
  </dgm:ptLst>
  <dgm:cxnLst>
    <dgm:cxn modelId="{860AB01C-7AD7-4BAF-8B07-EDE1990C8CF6}" type="presOf" srcId="{91F2046D-2DB5-4C5F-994F-89BA35FC62B8}" destId="{1B0E5B04-1911-4C9D-9127-30E040EA8500}" srcOrd="0" destOrd="0" presId="urn:microsoft.com/office/officeart/2005/8/layout/default"/>
    <dgm:cxn modelId="{AF0BFD20-F0F4-4528-A85E-3C694A0D2F0B}" type="presOf" srcId="{93C8909C-E55C-4231-8B9A-A8CBFCD7373A}" destId="{E5494917-429B-42C3-B6EA-DBB928094028}" srcOrd="0" destOrd="0" presId="urn:microsoft.com/office/officeart/2005/8/layout/default"/>
    <dgm:cxn modelId="{ADBA8754-B885-4829-BE15-33D91E8231E5}" srcId="{93C8909C-E55C-4231-8B9A-A8CBFCD7373A}" destId="{54E5DD6A-FE55-4F45-95C7-E93B4BF584AA}" srcOrd="4" destOrd="0" parTransId="{59A7F41E-1EEE-4716-8FD0-0A8F2C272C68}" sibTransId="{8974BA5D-FBD9-490D-B53C-60081F40ECDB}"/>
    <dgm:cxn modelId="{ABB7E17B-BCB4-43B5-939A-E51EB902D87D}" type="presOf" srcId="{DE256142-BC97-4AFB-A5DD-D0C2556B609F}" destId="{DA0ED6B8-3DA8-4D32-9D3B-F0BB924D32B7}" srcOrd="0" destOrd="0" presId="urn:microsoft.com/office/officeart/2005/8/layout/default"/>
    <dgm:cxn modelId="{41A29D81-9BDF-4DC7-AA79-1D7C5D0BA5F4}" type="presOf" srcId="{DD4F5B5C-0832-4171-A99B-6D80E932F59B}" destId="{719D186F-C863-4734-838D-F2342422CFE5}" srcOrd="0" destOrd="0" presId="urn:microsoft.com/office/officeart/2005/8/layout/default"/>
    <dgm:cxn modelId="{718ACFB4-E606-4B2D-A071-788B63090D78}" srcId="{93C8909C-E55C-4231-8B9A-A8CBFCD7373A}" destId="{2ABF1BFD-3392-433F-AD58-BBBC17B6EF3E}" srcOrd="0" destOrd="0" parTransId="{F7F0AE9F-E764-4238-AFAB-C7F119EC5D58}" sibTransId="{F0E525B4-84F7-4967-8A2F-3F59A68F25FF}"/>
    <dgm:cxn modelId="{08E267B8-34B5-4E58-88A3-E0E214BC6F2C}" type="presOf" srcId="{DB2067F1-30DE-4076-99B8-12D8E3625A0F}" destId="{6580C427-E82B-4E37-A80A-F9F2A936AE58}" srcOrd="0" destOrd="0" presId="urn:microsoft.com/office/officeart/2005/8/layout/default"/>
    <dgm:cxn modelId="{5AD3E8BB-0D35-4D50-B758-2B4152A03042}" type="presOf" srcId="{54E5DD6A-FE55-4F45-95C7-E93B4BF584AA}" destId="{F03E908A-99E7-441E-8536-13D9302FDE78}" srcOrd="0" destOrd="0" presId="urn:microsoft.com/office/officeart/2005/8/layout/default"/>
    <dgm:cxn modelId="{65A296BC-069A-4C66-8F79-3A6843B22CAD}" srcId="{93C8909C-E55C-4231-8B9A-A8CBFCD7373A}" destId="{DE256142-BC97-4AFB-A5DD-D0C2556B609F}" srcOrd="5" destOrd="0" parTransId="{35F855F2-0C2E-4A77-8BA5-B5B325CC99A9}" sibTransId="{387FD490-6511-4883-8515-D05E71562065}"/>
    <dgm:cxn modelId="{CFC7AACA-03C9-43DB-9728-A600749A21DF}" srcId="{93C8909C-E55C-4231-8B9A-A8CBFCD7373A}" destId="{91F2046D-2DB5-4C5F-994F-89BA35FC62B8}" srcOrd="1" destOrd="0" parTransId="{6AD419AB-9983-4FC3-938A-25ED2C692F5E}" sibTransId="{FFCDEEC2-18F2-43C8-AB1C-09F7500AC456}"/>
    <dgm:cxn modelId="{6DB26CD9-5AFB-4492-B646-017DF59AC922}" srcId="{93C8909C-E55C-4231-8B9A-A8CBFCD7373A}" destId="{DB2067F1-30DE-4076-99B8-12D8E3625A0F}" srcOrd="2" destOrd="0" parTransId="{FF63F3D8-2CF2-49C1-B191-4AB89FAC3D3C}" sibTransId="{4CBA301C-1033-4E1E-BA4F-EA3935A0F0AD}"/>
    <dgm:cxn modelId="{087273F0-63CD-4FFE-B83D-A102BF7B7068}" srcId="{93C8909C-E55C-4231-8B9A-A8CBFCD7373A}" destId="{DD4F5B5C-0832-4171-A99B-6D80E932F59B}" srcOrd="3" destOrd="0" parTransId="{2B297932-CC36-43F6-8C1F-7A5104CD1272}" sibTransId="{C072B13B-CFAF-4B72-831B-360ACE87CBCE}"/>
    <dgm:cxn modelId="{B816CAF3-D2DD-4B2F-AF1C-E79171458DF0}" type="presOf" srcId="{2ABF1BFD-3392-433F-AD58-BBBC17B6EF3E}" destId="{2328599B-A934-44CC-9CCE-9243C9CDCC1A}" srcOrd="0" destOrd="0" presId="urn:microsoft.com/office/officeart/2005/8/layout/default"/>
    <dgm:cxn modelId="{CE2FFD45-6A5E-4206-A1C2-D28FA04F376D}" type="presParOf" srcId="{E5494917-429B-42C3-B6EA-DBB928094028}" destId="{2328599B-A934-44CC-9CCE-9243C9CDCC1A}" srcOrd="0" destOrd="0" presId="urn:microsoft.com/office/officeart/2005/8/layout/default"/>
    <dgm:cxn modelId="{BF7AEB82-E5B6-4D67-A1B8-6EF7BCCC140D}" type="presParOf" srcId="{E5494917-429B-42C3-B6EA-DBB928094028}" destId="{F447FF99-5C79-44AF-9E3C-63CED32BDB0B}" srcOrd="1" destOrd="0" presId="urn:microsoft.com/office/officeart/2005/8/layout/default"/>
    <dgm:cxn modelId="{642EAAE6-BB1A-42AA-9368-55D4FD531E71}" type="presParOf" srcId="{E5494917-429B-42C3-B6EA-DBB928094028}" destId="{1B0E5B04-1911-4C9D-9127-30E040EA8500}" srcOrd="2" destOrd="0" presId="urn:microsoft.com/office/officeart/2005/8/layout/default"/>
    <dgm:cxn modelId="{B0B6E939-AADB-4440-833D-81A0AB9A7E70}" type="presParOf" srcId="{E5494917-429B-42C3-B6EA-DBB928094028}" destId="{055B1161-CEC5-4682-82B4-437ED4272EFC}" srcOrd="3" destOrd="0" presId="urn:microsoft.com/office/officeart/2005/8/layout/default"/>
    <dgm:cxn modelId="{CB09F066-AB65-41B4-A04E-0201AF46981E}" type="presParOf" srcId="{E5494917-429B-42C3-B6EA-DBB928094028}" destId="{6580C427-E82B-4E37-A80A-F9F2A936AE58}" srcOrd="4" destOrd="0" presId="urn:microsoft.com/office/officeart/2005/8/layout/default"/>
    <dgm:cxn modelId="{FCFA42C2-BBC5-484B-91AE-2D36B905F80B}" type="presParOf" srcId="{E5494917-429B-42C3-B6EA-DBB928094028}" destId="{5290D86C-F4C0-4534-B95F-ED6F4E7382B4}" srcOrd="5" destOrd="0" presId="urn:microsoft.com/office/officeart/2005/8/layout/default"/>
    <dgm:cxn modelId="{82191A15-420E-4F67-BFD7-A4DC83AC4A68}" type="presParOf" srcId="{E5494917-429B-42C3-B6EA-DBB928094028}" destId="{719D186F-C863-4734-838D-F2342422CFE5}" srcOrd="6" destOrd="0" presId="urn:microsoft.com/office/officeart/2005/8/layout/default"/>
    <dgm:cxn modelId="{37008FB6-9BC2-460C-A4D2-D1CDAFB3E627}" type="presParOf" srcId="{E5494917-429B-42C3-B6EA-DBB928094028}" destId="{73A33E89-C3BB-4336-9098-FB59018E6F2E}" srcOrd="7" destOrd="0" presId="urn:microsoft.com/office/officeart/2005/8/layout/default"/>
    <dgm:cxn modelId="{81D204EA-1C76-4CF3-8C40-CB959E3A2FBA}" type="presParOf" srcId="{E5494917-429B-42C3-B6EA-DBB928094028}" destId="{F03E908A-99E7-441E-8536-13D9302FDE78}" srcOrd="8" destOrd="0" presId="urn:microsoft.com/office/officeart/2005/8/layout/default"/>
    <dgm:cxn modelId="{E931BE90-198C-41E5-8720-C3245DDDA397}" type="presParOf" srcId="{E5494917-429B-42C3-B6EA-DBB928094028}" destId="{38F4076A-D180-45D3-8072-40FACF7E6FEE}" srcOrd="9" destOrd="0" presId="urn:microsoft.com/office/officeart/2005/8/layout/default"/>
    <dgm:cxn modelId="{FE165FB6-DD08-4573-99D7-38DCE13973E5}" type="presParOf" srcId="{E5494917-429B-42C3-B6EA-DBB928094028}" destId="{DA0ED6B8-3DA8-4D32-9D3B-F0BB924D32B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34471-2E0F-4AA1-9D92-F865BBE495F1}">
      <dsp:nvSpPr>
        <dsp:cNvPr id="0" name=""/>
        <dsp:cNvSpPr/>
      </dsp:nvSpPr>
      <dsp:spPr>
        <a:xfrm>
          <a:off x="0" y="46156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Culture and religious teachings</a:t>
          </a:r>
          <a:endParaRPr lang="en-US" sz="2300" kern="1200"/>
        </a:p>
      </dsp:txBody>
      <dsp:txXfrm>
        <a:off x="26930" y="73086"/>
        <a:ext cx="10461739" cy="497795"/>
      </dsp:txXfrm>
    </dsp:sp>
    <dsp:sp modelId="{F1612E69-80C1-424E-8A4B-E2116ABB0933}">
      <dsp:nvSpPr>
        <dsp:cNvPr id="0" name=""/>
        <dsp:cNvSpPr/>
      </dsp:nvSpPr>
      <dsp:spPr>
        <a:xfrm>
          <a:off x="0" y="664051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Celibacy</a:t>
          </a:r>
          <a:endParaRPr lang="en-US" sz="2300" kern="1200"/>
        </a:p>
      </dsp:txBody>
      <dsp:txXfrm>
        <a:off x="26930" y="690981"/>
        <a:ext cx="10461739" cy="497795"/>
      </dsp:txXfrm>
    </dsp:sp>
    <dsp:sp modelId="{B52E49D0-D326-4562-AFD7-576E1E2D194A}">
      <dsp:nvSpPr>
        <dsp:cNvPr id="0" name=""/>
        <dsp:cNvSpPr/>
      </dsp:nvSpPr>
      <dsp:spPr>
        <a:xfrm>
          <a:off x="0" y="1281946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Exploration in a relationship</a:t>
          </a:r>
          <a:endParaRPr lang="en-US" sz="2300" kern="1200"/>
        </a:p>
      </dsp:txBody>
      <dsp:txXfrm>
        <a:off x="26930" y="1308876"/>
        <a:ext cx="10461739" cy="497795"/>
      </dsp:txXfrm>
    </dsp:sp>
    <dsp:sp modelId="{F7636B01-0AD3-4523-B458-623B4266DDCA}">
      <dsp:nvSpPr>
        <dsp:cNvPr id="0" name=""/>
        <dsp:cNvSpPr/>
      </dsp:nvSpPr>
      <dsp:spPr>
        <a:xfrm>
          <a:off x="0" y="1899841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Contraception</a:t>
          </a:r>
          <a:endParaRPr lang="en-US" sz="2300" kern="1200"/>
        </a:p>
      </dsp:txBody>
      <dsp:txXfrm>
        <a:off x="26930" y="1926771"/>
        <a:ext cx="10461739" cy="497795"/>
      </dsp:txXfrm>
    </dsp:sp>
    <dsp:sp modelId="{882D8FB9-8A3A-4C3D-97E3-3A1B91C928B0}">
      <dsp:nvSpPr>
        <dsp:cNvPr id="0" name=""/>
        <dsp:cNvSpPr/>
      </dsp:nvSpPr>
      <dsp:spPr>
        <a:xfrm>
          <a:off x="0" y="2517736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Libido </a:t>
          </a:r>
          <a:endParaRPr lang="en-US" sz="2300" kern="1200"/>
        </a:p>
      </dsp:txBody>
      <dsp:txXfrm>
        <a:off x="26930" y="2544666"/>
        <a:ext cx="10461739" cy="497795"/>
      </dsp:txXfrm>
    </dsp:sp>
    <dsp:sp modelId="{BA64485F-265B-4AA9-936E-413585534DC3}">
      <dsp:nvSpPr>
        <dsp:cNvPr id="0" name=""/>
        <dsp:cNvSpPr/>
      </dsp:nvSpPr>
      <dsp:spPr>
        <a:xfrm>
          <a:off x="0" y="3135631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Orgasm </a:t>
          </a:r>
          <a:endParaRPr lang="en-US" sz="2300" kern="1200"/>
        </a:p>
      </dsp:txBody>
      <dsp:txXfrm>
        <a:off x="26930" y="3162561"/>
        <a:ext cx="10461739" cy="497795"/>
      </dsp:txXfrm>
    </dsp:sp>
    <dsp:sp modelId="{93CF18BE-139A-4ABC-8C2D-242C38C1D426}">
      <dsp:nvSpPr>
        <dsp:cNvPr id="0" name=""/>
        <dsp:cNvSpPr/>
      </dsp:nvSpPr>
      <dsp:spPr>
        <a:xfrm>
          <a:off x="0" y="3753526"/>
          <a:ext cx="10515599" cy="551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Psychosexual therapy</a:t>
          </a:r>
          <a:endParaRPr lang="en-US" sz="2300" kern="1200"/>
        </a:p>
      </dsp:txBody>
      <dsp:txXfrm>
        <a:off x="26930" y="3780456"/>
        <a:ext cx="10461739" cy="497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9EAE0-0867-416F-A218-E565A96660BC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1E76FB-29AD-4D4A-ABAD-4BB172B2E22D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Estimate 1in 7 couples may have difficulties in conceiving</a:t>
          </a:r>
          <a:endParaRPr lang="en-US" sz="2800" kern="1200"/>
        </a:p>
      </dsp:txBody>
      <dsp:txXfrm>
        <a:off x="383617" y="1447754"/>
        <a:ext cx="2847502" cy="1768010"/>
      </dsp:txXfrm>
    </dsp:sp>
    <dsp:sp modelId="{E690D1CC-C0D2-410A-A549-A2933044C89C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3A67742-B3AA-42E3-96DB-710A3C6D5E25}">
      <dsp:nvSpPr>
        <dsp:cNvPr id="0" name=""/>
        <dsp:cNvSpPr/>
      </dsp:nvSpPr>
      <dsp:spPr>
        <a:xfrm>
          <a:off x="3943349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Male and female factors</a:t>
          </a:r>
          <a:endParaRPr lang="en-US" sz="2800" kern="1200"/>
        </a:p>
      </dsp:txBody>
      <dsp:txXfrm>
        <a:off x="3998354" y="1447754"/>
        <a:ext cx="2847502" cy="1768010"/>
      </dsp:txXfrm>
    </dsp:sp>
    <dsp:sp modelId="{F4ED1FC5-CF9D-44F8-A2BB-AC351F226AA2}">
      <dsp:nvSpPr>
        <dsp:cNvPr id="0" name=""/>
        <dsp:cNvSpPr/>
      </dsp:nvSpPr>
      <dsp:spPr>
        <a:xfrm>
          <a:off x="7229474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6F2475-BFAF-478B-95EC-B8CDA1D86185}">
      <dsp:nvSpPr>
        <dsp:cNvPr id="0" name=""/>
        <dsp:cNvSpPr/>
      </dsp:nvSpPr>
      <dsp:spPr>
        <a:xfrm>
          <a:off x="7558086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Can be unexplained</a:t>
          </a:r>
          <a:endParaRPr lang="en-US" sz="2800" kern="1200"/>
        </a:p>
      </dsp:txBody>
      <dsp:txXfrm>
        <a:off x="7613091" y="1447754"/>
        <a:ext cx="2847502" cy="176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8599B-A934-44CC-9CCE-9243C9CDCC1A}">
      <dsp:nvSpPr>
        <dsp:cNvPr id="0" name=""/>
        <dsp:cNvSpPr/>
      </dsp:nvSpPr>
      <dsp:spPr>
        <a:xfrm>
          <a:off x="0" y="21876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Look at your diet </a:t>
          </a:r>
          <a:r>
            <a:rPr lang="en-GB" sz="1700" kern="1200" dirty="0"/>
            <a:t>– we are what we are eating, and this is most of the battle</a:t>
          </a:r>
          <a:endParaRPr lang="en-US" sz="1700" kern="1200" dirty="0"/>
        </a:p>
      </dsp:txBody>
      <dsp:txXfrm>
        <a:off x="0" y="218760"/>
        <a:ext cx="3010628" cy="1806377"/>
      </dsp:txXfrm>
    </dsp:sp>
    <dsp:sp modelId="{1B0E5B04-1911-4C9D-9127-30E040EA8500}">
      <dsp:nvSpPr>
        <dsp:cNvPr id="0" name=""/>
        <dsp:cNvSpPr/>
      </dsp:nvSpPr>
      <dsp:spPr>
        <a:xfrm>
          <a:off x="3311691" y="21876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Movement</a:t>
          </a:r>
          <a:r>
            <a:rPr lang="en-GB" sz="1700" kern="1200" dirty="0"/>
            <a:t> – get walking!! weight training!! Get strong, build muscle, protect your heart</a:t>
          </a:r>
          <a:endParaRPr lang="en-US" sz="1700" kern="1200" dirty="0"/>
        </a:p>
      </dsp:txBody>
      <dsp:txXfrm>
        <a:off x="3311691" y="218760"/>
        <a:ext cx="3010628" cy="1806377"/>
      </dsp:txXfrm>
    </dsp:sp>
    <dsp:sp modelId="{6580C427-E82B-4E37-A80A-F9F2A936AE58}">
      <dsp:nvSpPr>
        <dsp:cNvPr id="0" name=""/>
        <dsp:cNvSpPr/>
      </dsp:nvSpPr>
      <dsp:spPr>
        <a:xfrm>
          <a:off x="6623382" y="21876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Prevention </a:t>
          </a:r>
          <a:r>
            <a:rPr lang="en-GB" sz="1700" kern="1200" dirty="0"/>
            <a:t>- Get your screening and vaccinations</a:t>
          </a:r>
          <a:endParaRPr lang="en-US" sz="1700" kern="1200" dirty="0"/>
        </a:p>
      </dsp:txBody>
      <dsp:txXfrm>
        <a:off x="6623382" y="218760"/>
        <a:ext cx="3010628" cy="1806377"/>
      </dsp:txXfrm>
    </dsp:sp>
    <dsp:sp modelId="{719D186F-C863-4734-838D-F2342422CFE5}">
      <dsp:nvSpPr>
        <dsp:cNvPr id="0" name=""/>
        <dsp:cNvSpPr/>
      </dsp:nvSpPr>
      <dsp:spPr>
        <a:xfrm>
          <a:off x="0" y="232620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Do you have a </a:t>
          </a:r>
          <a:r>
            <a:rPr lang="en-GB" sz="1700" b="1" kern="1200" dirty="0"/>
            <a:t>long term condition</a:t>
          </a:r>
          <a:r>
            <a:rPr lang="en-GB" sz="1700" kern="1200" dirty="0"/>
            <a:t>? Have you been for your NHS health check, have you had a cardiovascular health assessment?</a:t>
          </a:r>
          <a:endParaRPr lang="en-US" sz="1700" kern="1200" dirty="0"/>
        </a:p>
      </dsp:txBody>
      <dsp:txXfrm>
        <a:off x="0" y="2326200"/>
        <a:ext cx="3010628" cy="1806377"/>
      </dsp:txXfrm>
    </dsp:sp>
    <dsp:sp modelId="{F03E908A-99E7-441E-8536-13D9302FDE78}">
      <dsp:nvSpPr>
        <dsp:cNvPr id="0" name=""/>
        <dsp:cNvSpPr/>
      </dsp:nvSpPr>
      <dsp:spPr>
        <a:xfrm>
          <a:off x="3311691" y="232620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Hormone therapy </a:t>
          </a:r>
          <a:r>
            <a:rPr lang="en-GB" sz="1700" kern="1200" dirty="0"/>
            <a:t>– can be a game changer for many – get informed and try it. No need for suffering and smiling!</a:t>
          </a:r>
          <a:endParaRPr lang="en-US" sz="1700" kern="1200" dirty="0"/>
        </a:p>
      </dsp:txBody>
      <dsp:txXfrm>
        <a:off x="3311691" y="2326200"/>
        <a:ext cx="3010628" cy="1806377"/>
      </dsp:txXfrm>
    </dsp:sp>
    <dsp:sp modelId="{DA0ED6B8-3DA8-4D32-9D3B-F0BB924D32B7}">
      <dsp:nvSpPr>
        <dsp:cNvPr id="0" name=""/>
        <dsp:cNvSpPr/>
      </dsp:nvSpPr>
      <dsp:spPr>
        <a:xfrm>
          <a:off x="6623382" y="2326200"/>
          <a:ext cx="3010628" cy="18063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Stress management </a:t>
          </a:r>
          <a:r>
            <a:rPr lang="en-GB" sz="1700" kern="1200" dirty="0"/>
            <a:t>– manage cortisol, sleep better, make those changes you want to in your life, seek therapy, build a supportive community around you – our network is our net worth</a:t>
          </a:r>
          <a:endParaRPr lang="en-US" sz="1700" kern="1200" dirty="0"/>
        </a:p>
      </dsp:txBody>
      <dsp:txXfrm>
        <a:off x="6623382" y="2326200"/>
        <a:ext cx="3010628" cy="1806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D6EF38-B48A-40DE-A2F1-17AAB377B35F}" type="datetime1">
              <a:rPr lang="en-GB" smtClean="0"/>
              <a:t>02/04/2025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A1CA9-FDCB-4A55-A417-71F9870EF187}" type="datetime1">
              <a:rPr lang="en-GB" smtClean="0"/>
              <a:pPr/>
              <a:t>02/04/2025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4FAE989-34A2-4477-8CFD-C14743BD7CF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19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rtl="0"/>
            <a:r>
              <a:rPr lang="en-US" sz="4000" noProof="0"/>
              <a:t>Click to edit Master title style</a:t>
            </a:r>
            <a:endParaRPr lang="en-GB" sz="4000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7" name="Freeform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0" name="Freeform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1" name="Freeform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2" name="Freeform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3" name="Freeform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4" name="Freeform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5" name="Freeform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6" name="Freeform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7" name="Freeform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8" name="Freeform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0" name="Freeform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1" name="Freeform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2" name="Freeform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3" name="Freeform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4" name="Freeform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5" name="Freeform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6" name="Freeform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7" name="Freeform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9" name="Freeform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0" name="Freeform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1" name="Freeform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2" name="Freeform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3" name="Freeform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4" name="Freeform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5" name="Freeform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6" name="Freeform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7" name="Freeform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8" name="Freeform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9" name="Freeform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0" name="Freeform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1" name="Freeform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2" name="Freeform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3" name="Freeform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4" name="Freeform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5" name="Freeform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6" name="Freeform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7" name="Freeform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9" name="Freeform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0" name="Freeform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77" name="Footer Placeholder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Freeform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5" name="Freeform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6" name="Freeform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7" name="Freeform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8" name="Freeform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9" name="Freeform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0" name="Freeform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1" name="Freeform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3" name="Picture Placeholder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6" name="Picture Placeholder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8" name="Slide Number Placeholder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" name="Freeform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65" name="Footer Placeholder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9" name="Picture Placeholder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0" name="Picture Placeholder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4" name="Date Placeholder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sz="1200" noProof="0"/>
              <a:t>Click to edit Master subtitle style</a:t>
            </a:r>
            <a:endParaRPr lang="en-GB" sz="1200" noProof="0"/>
          </a:p>
        </p:txBody>
      </p: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Freeform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2" name="Freeform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3" name="Freeform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4" name="Freeform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5" name="Freeform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6" name="Freeform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7" name="Freeform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8" name="Freeform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9" name="Freeform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0" name="Freeform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1" name="Freeform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2" name="Freeform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3" name="Freeform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4" name="Freeform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5" name="Freeform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6" name="Freeform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2" name="Freeform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3" name="Freeform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4" name="Freeform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5" name="Freeform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6" name="Freeform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7" name="Freeform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8" name="Freeform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9" name="Freeform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0" name="Freeform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1" name="Freeform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2" name="Freeform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3" name="Freeform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4" name="Freeform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5" name="Freeform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6" name="Freeform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7" name="Freeform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8" name="Freeform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9" name="Freeform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0" name="Freeform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1" name="Freeform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2" name="Freeform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3" name="Freeform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4" name="Freeform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5" name="Freeform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6" name="Freeform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7" name="Freeform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8" name="Freeform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9" name="Freeform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0" name="Freeform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1" name="Freeform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2" name="Freeform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3" name="Freeform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4" name="Freeform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5" name="Freeform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6" name="Freeform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7" name="Freeform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8" name="Freeform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9" name="Freeform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0" name="Freeform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1" name="Freeform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2" name="Freeform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3" name="Freeform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4" name="Freeform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5" name="Freeform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6" name="Freeform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7" name="Freeform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8" name="Freeform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9" name="Freeform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0" name="Freeform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1" name="Freeform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2" name="Freeform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3" name="Freeform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4" name="Freeform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5" name="Freeform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6" name="Freeform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7" name="Freeform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8" name="Freeform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9" name="Freeform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0" name="Freeform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1" name="Freeform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2" name="Freeform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3" name="Freeform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4" name="Freeform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5" name="Freeform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6" name="Freeform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4" name="Freeform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5" name="Freeform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6" name="Freeform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7" name="Freeform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8" name="Freeform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9" name="Freeform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0" name="Freeform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1" name="Freeform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2" name="Freeform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</a:defRPr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96" name="Subtitle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/>
            </a:lvl1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e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9" name="Picture Placeholder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2" name="Text Placeholder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4" name="Text Placeholder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6" name="Text Placeholder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8" name="Text Placeholder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27" name="Date Placeholder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5" name="Freeform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6" name="Freeform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7" name="Freeform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8" name="Freeform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9" name="Freeform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0" name="Freeform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1" name="Freeform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2" name="Freeform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3" name="Freeform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5" name="Freeform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6" name="Freeform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7" name="Freeform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8" name="Freeform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9" name="Freeform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0" name="Freeform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1" name="Freeform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2" name="Freeform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3" name="Freeform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4" name="Freeform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5" name="Freeform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6" name="Freeform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7" name="Freeform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8" name="Freeform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0" name="Freeform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1" name="Freeform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2" name="Freeform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3" name="Freeform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4" name="Freeform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5" name="Freeform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6" name="Freeform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7" name="Freeform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8" name="Freeform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9" name="Freeform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0" name="Freeform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1" name="Freeform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2" name="Freeform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3" name="Freeform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4" name="Freeform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5" name="Freeform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6" name="Freeform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7" name="Freeform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8" name="Freeform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9" name="Freeform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0" name="Freeform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1" name="Freeform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2" name="Freeform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3" name="Freeform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4" name="Freeform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5" name="Freeform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6" name="Freeform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7" name="Freeform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8" name="Freeform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9" name="Freeform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0" name="Freeform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1" name="Freeform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2" name="Freeform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3" name="Freeform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4" name="Freeform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5" name="Freeform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6" name="Freeform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7" name="Freeform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8" name="Freeform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9" name="Freeform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3" name="Freeform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4" name="Freeform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5" name="Freeform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6" name="Freeform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7" descr="Content Placeholder Timeline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50" name="Freeform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GB" noProof="0" dirty="0"/>
          </a:p>
        </p:txBody>
      </p:sp>
      <p:sp>
        <p:nvSpPr>
          <p:cNvPr id="77" name="Title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80" name="Footer Placeholder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Freeform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81" name="Slide Number Placeholder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lkswithdrsesay.com/health-videos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FLn3PGzymDM?feature=shared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FLn3PGzymDM?feature=shared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Placeholder 99" descr="Photo of a beach with a paddleboarder in the background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8158" b="8158"/>
          <a:stretch/>
        </p:blipFill>
        <p:spPr>
          <a:xfrm>
            <a:off x="7590060" y="1149979"/>
            <a:ext cx="3509811" cy="1960545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5" y="2391507"/>
            <a:ext cx="8531151" cy="4081741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en-GB" sz="4000" dirty="0"/>
              <a:t>Seasons of Life</a:t>
            </a:r>
            <a:br>
              <a:rPr lang="en-GB" dirty="0"/>
            </a:br>
            <a:r>
              <a:rPr lang="en-GB" dirty="0"/>
              <a:t>Conversations about sexual health, fertility &amp; the perimenopause/menopause years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155908"/>
            <a:ext cx="7411982" cy="557784"/>
          </a:xfrm>
        </p:spPr>
        <p:txBody>
          <a:bodyPr rtlCol="0" anchor="t">
            <a:noAutofit/>
          </a:bodyPr>
          <a:lstStyle/>
          <a:p>
            <a:pPr rtl="0"/>
            <a:r>
              <a:rPr lang="en-GB" dirty="0">
                <a:latin typeface="+mj-lt"/>
              </a:rPr>
              <a:t>Dr Oge Ilozue, Mother’s day out brunch</a:t>
            </a:r>
          </a:p>
          <a:p>
            <a:pPr rtl="0"/>
            <a:r>
              <a:rPr lang="en-GB" dirty="0">
                <a:latin typeface="+mj-lt"/>
              </a:rPr>
              <a:t>Sunday 30</a:t>
            </a:r>
            <a:r>
              <a:rPr lang="en-GB" baseline="30000" dirty="0">
                <a:latin typeface="+mj-lt"/>
              </a:rPr>
              <a:t>th</a:t>
            </a:r>
            <a:r>
              <a:rPr lang="en-GB" dirty="0">
                <a:latin typeface="+mj-lt"/>
              </a:rPr>
              <a:t> March 2025</a:t>
            </a:r>
          </a:p>
        </p:txBody>
      </p:sp>
      <p:sp>
        <p:nvSpPr>
          <p:cNvPr id="109" name="Slide Number Placeholder 6">
            <a:extLst>
              <a:ext uri="{FF2B5EF4-FFF2-40B4-BE49-F238E27FC236}">
                <a16:creationId xmlns:a16="http://schemas.microsoft.com/office/drawing/2014/main" id="{EBF32415-6C1A-29A7-FEB6-7E0CE812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1</a:t>
            </a:fld>
            <a:endParaRPr lang="en-GB" noProof="0"/>
          </a:p>
        </p:txBody>
      </p:sp>
      <p:pic>
        <p:nvPicPr>
          <p:cNvPr id="1028" name="Picture 4" descr="The Mother's Day Out">
            <a:extLst>
              <a:ext uri="{FF2B5EF4-FFF2-40B4-BE49-F238E27FC236}">
                <a16:creationId xmlns:a16="http://schemas.microsoft.com/office/drawing/2014/main" id="{75E0786C-3655-FDBA-37F9-380AE688A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870" y="128835"/>
            <a:ext cx="8013731" cy="320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12" descr="A group of women in different seasons&#10;&#10;AI-generated content may be incorrect.">
            <a:extLst>
              <a:ext uri="{FF2B5EF4-FFF2-40B4-BE49-F238E27FC236}">
                <a16:creationId xmlns:a16="http://schemas.microsoft.com/office/drawing/2014/main" id="{BC9D9C75-3264-EF1E-BDBB-95AE835C4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831" y="32413"/>
            <a:ext cx="5369169" cy="4169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386F3-7568-885E-9FB8-1F969D681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On this Mothering Sunday…….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FDC912B-69D6-DEA3-2317-977FA42B4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200400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Placeholder 13" descr="A person in a head wrap&#10;&#10;AI-generated content may be incorrect.">
            <a:extLst>
              <a:ext uri="{FF2B5EF4-FFF2-40B4-BE49-F238E27FC236}">
                <a16:creationId xmlns:a16="http://schemas.microsoft.com/office/drawing/2014/main" id="{0CEAA3B7-76D4-1D28-2859-F4232FCAC4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13653"/>
          <a:stretch/>
        </p:blipFill>
        <p:spPr>
          <a:xfrm>
            <a:off x="839787" y="2170444"/>
            <a:ext cx="3495884" cy="4024776"/>
          </a:xfrm>
          <a:noFill/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E451137E-72EA-9ED1-0208-7574A7C79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89550" y="1678169"/>
            <a:ext cx="3200400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2" descr="Image preview">
            <a:extLst>
              <a:ext uri="{FF2B5EF4-FFF2-40B4-BE49-F238E27FC236}">
                <a16:creationId xmlns:a16="http://schemas.microsoft.com/office/drawing/2014/main" id="{D7E66F03-C9ED-B111-E7AD-93644685DE7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2" b="9451"/>
          <a:stretch/>
        </p:blipFill>
        <p:spPr bwMode="auto">
          <a:xfrm>
            <a:off x="4189550" y="2170444"/>
            <a:ext cx="3488457" cy="40162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26756B88-ABDE-9E34-CA05-DE8A2781BE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9317" y="1681163"/>
            <a:ext cx="3200400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Picture Placeholder 11" descr="A person holding a large log&#10;&#10;AI-generated content may be incorrect.">
            <a:extLst>
              <a:ext uri="{FF2B5EF4-FFF2-40B4-BE49-F238E27FC236}">
                <a16:creationId xmlns:a16="http://schemas.microsoft.com/office/drawing/2014/main" id="{396335AE-C75E-0699-79C6-CA3136243DA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rcRect l="15260" r="26762"/>
          <a:stretch/>
        </p:blipFill>
        <p:spPr>
          <a:xfrm>
            <a:off x="7539318" y="2164887"/>
            <a:ext cx="3495884" cy="4024776"/>
          </a:xfrm>
          <a:noFill/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A73CDC-75B4-CDC2-5CD3-C2D52DC4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5101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EBD9-799A-FCC2-203F-25B075E6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Bright beginnings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4F987-7C3C-51B9-F004-5DC7B17F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Puberty</a:t>
            </a:r>
          </a:p>
          <a:p>
            <a:r>
              <a:rPr lang="en-GB" dirty="0"/>
              <a:t>Menarche – start of periods</a:t>
            </a:r>
          </a:p>
          <a:p>
            <a:r>
              <a:rPr lang="en-GB" dirty="0"/>
              <a:t>What is normal for a period?</a:t>
            </a:r>
          </a:p>
          <a:p>
            <a:r>
              <a:rPr lang="en-GB" dirty="0">
                <a:hlinkClick r:id="rId2"/>
              </a:rPr>
              <a:t>Health Videos | Talks with Dr Sesay</a:t>
            </a:r>
            <a:r>
              <a:rPr lang="en-GB" dirty="0"/>
              <a:t> – It is never just a period! &amp; Endometriosis</a:t>
            </a:r>
          </a:p>
          <a:p>
            <a:r>
              <a:rPr lang="en-GB" dirty="0"/>
              <a:t>Premenstrual syndrome (PMS) and Premenstrual dysphoric disorder (PMDD)</a:t>
            </a:r>
          </a:p>
          <a:p>
            <a:r>
              <a:rPr lang="en-GB" dirty="0"/>
              <a:t>Polycystic ovarian syndrome (PCOS)</a:t>
            </a:r>
          </a:p>
          <a:p>
            <a:r>
              <a:rPr lang="en-GB" dirty="0"/>
              <a:t>Fibroids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4A6E3-9F07-9B8F-8316-E2852EA0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GB" noProof="0" smtClean="0"/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2759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45FE-1B1A-587B-9088-725C1A0E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anchor="ctr">
            <a:normAutofit/>
          </a:bodyPr>
          <a:lstStyle/>
          <a:p>
            <a:r>
              <a:rPr lang="en-GB" dirty="0"/>
              <a:t>Periods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C969C-5BAF-35F2-F3F4-94953594E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Know your cycle and the fluctuant nature of hormones during the menstrual cycle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Menstruation – 1</a:t>
            </a:r>
            <a:r>
              <a:rPr lang="en-GB" baseline="30000" dirty="0"/>
              <a:t>st</a:t>
            </a:r>
            <a:r>
              <a:rPr lang="en-GB" dirty="0"/>
              <a:t> few days – rest, replace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Follicular phase – as oestrogen peaks, more energy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Ovulation – libido may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Luteal phase – 2</a:t>
            </a:r>
            <a:r>
              <a:rPr lang="en-GB" baseline="30000" dirty="0"/>
              <a:t>nd</a:t>
            </a:r>
            <a:r>
              <a:rPr lang="en-GB" dirty="0"/>
              <a:t> half, less energy and mood changes</a:t>
            </a:r>
          </a:p>
          <a:p>
            <a:endParaRPr lang="en-GB" dirty="0"/>
          </a:p>
        </p:txBody>
      </p:sp>
      <p:pic>
        <p:nvPicPr>
          <p:cNvPr id="2050" name="Picture 2" descr="The cyclical changes that occur during the normal menstrual cycle in ...">
            <a:extLst>
              <a:ext uri="{FF2B5EF4-FFF2-40B4-BE49-F238E27FC236}">
                <a16:creationId xmlns:a16="http://schemas.microsoft.com/office/drawing/2014/main" id="{0F6B08AF-680A-32DB-D563-783F03F13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" r="2" b="26470"/>
          <a:stretch/>
        </p:blipFill>
        <p:spPr bwMode="auto">
          <a:xfrm>
            <a:off x="6583680" y="1883664"/>
            <a:ext cx="5614416" cy="41148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C6FDF-3D76-17C1-7875-E40701E1E7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70240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3DC2-EC97-40AB-00B0-F239D23AA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Sexual health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68297-9F26-2836-94AB-F19D19E2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5</a:t>
            </a:fld>
            <a:endParaRPr lang="en-GB" noProof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7416B2A5-77CF-0425-4342-1394D084B9B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66913772"/>
              </p:ext>
            </p:extLst>
          </p:nvPr>
        </p:nvGraphicFramePr>
        <p:xfrm>
          <a:off x="838200" y="1825625"/>
          <a:ext cx="1051559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657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74BF6-CD68-E515-4318-A4F5B8C58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Fertility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45E11-D49F-E312-4BEE-3CFAACC8B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6</a:t>
            </a:fld>
            <a:endParaRPr lang="en-GB" noProof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13CE0AF-A28E-72AE-91C4-23749EBDF3E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95944821"/>
              </p:ext>
            </p:extLst>
          </p:nvPr>
        </p:nvGraphicFramePr>
        <p:xfrm>
          <a:off x="838200" y="1825625"/>
          <a:ext cx="1051559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C6CB44-F8B7-348A-159E-5428B2A08BD6}"/>
              </a:ext>
            </a:extLst>
          </p:cNvPr>
          <p:cNvSpPr txBox="1"/>
          <p:nvPr/>
        </p:nvSpPr>
        <p:spPr>
          <a:xfrm>
            <a:off x="753627" y="5637125"/>
            <a:ext cx="8852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Seek advice and help if not able to conceive after 1 year of trying, sooner if &gt;35yrs </a:t>
            </a:r>
          </a:p>
        </p:txBody>
      </p:sp>
    </p:spTree>
    <p:extLst>
      <p:ext uri="{BB962C8B-B14F-4D97-AF65-F5344CB8AC3E}">
        <p14:creationId xmlns:p14="http://schemas.microsoft.com/office/powerpoint/2010/main" val="1531582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28102-D9C5-5F15-B001-A943D8E7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Pregnancy &amp; Post partum period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08777DB-4087-7541-A902-430BA0D93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200400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Placeholder 7" descr="A pregnant person in a dress&#10;&#10;AI-generated content may be incorrect.">
            <a:extLst>
              <a:ext uri="{FF2B5EF4-FFF2-40B4-BE49-F238E27FC236}">
                <a16:creationId xmlns:a16="http://schemas.microsoft.com/office/drawing/2014/main" id="{209ED893-3128-496B-E7B1-0153ED02ED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13136" b="-5"/>
          <a:stretch/>
        </p:blipFill>
        <p:spPr>
          <a:xfrm>
            <a:off x="839787" y="1597688"/>
            <a:ext cx="3469701" cy="3994631"/>
          </a:xfrm>
          <a:noFill/>
        </p:spPr>
      </p:pic>
      <p:pic>
        <p:nvPicPr>
          <p:cNvPr id="10" name="Picture 9" descr="A person holding a baby&#10;&#10;AI-generated content may be incorrect.">
            <a:extLst>
              <a:ext uri="{FF2B5EF4-FFF2-40B4-BE49-F238E27FC236}">
                <a16:creationId xmlns:a16="http://schemas.microsoft.com/office/drawing/2014/main" id="{0713EC3B-5ABF-8BC7-CC0D-33DB7AD383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21" r="816" b="-5"/>
          <a:stretch/>
        </p:blipFill>
        <p:spPr>
          <a:xfrm>
            <a:off x="4189551" y="2200589"/>
            <a:ext cx="3462274" cy="3986080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6D8ED-5256-7C40-9B9E-2E0B3C0C6A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01187" y="1597687"/>
            <a:ext cx="4397512" cy="4893547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GB" sz="1600" dirty="0"/>
              <a:t>Statistics in in UK and worldwide for Black women are sobering </a:t>
            </a:r>
          </a:p>
          <a:p>
            <a:pPr>
              <a:lnSpc>
                <a:spcPct val="140000"/>
              </a:lnSpc>
            </a:pPr>
            <a:r>
              <a:rPr lang="en-GB" sz="1600" dirty="0"/>
              <a:t>Black women more likely to die in childbirth and in the year after childbirth than white women</a:t>
            </a:r>
          </a:p>
          <a:p>
            <a:pPr>
              <a:lnSpc>
                <a:spcPct val="140000"/>
              </a:lnSpc>
            </a:pPr>
            <a:r>
              <a:rPr lang="en-GB" sz="1600" dirty="0"/>
              <a:t>Multifactorial reasons – systemic racism, long term conditions, awareness</a:t>
            </a:r>
          </a:p>
          <a:p>
            <a:pPr>
              <a:lnSpc>
                <a:spcPct val="140000"/>
              </a:lnSpc>
            </a:pPr>
            <a:r>
              <a:rPr lang="en-GB" sz="1600" dirty="0"/>
              <a:t>Once we know better, we must do better</a:t>
            </a:r>
          </a:p>
          <a:p>
            <a:pPr>
              <a:lnSpc>
                <a:spcPct val="140000"/>
              </a:lnSpc>
            </a:pPr>
            <a:r>
              <a:rPr lang="en-GB" sz="1600" dirty="0"/>
              <a:t>Domestic violence – this period can put women at increased risk of this</a:t>
            </a:r>
          </a:p>
          <a:p>
            <a:pPr>
              <a:lnSpc>
                <a:spcPct val="140000"/>
              </a:lnSpc>
            </a:pPr>
            <a:r>
              <a:rPr lang="en-GB" sz="1600" dirty="0"/>
              <a:t>The 4</a:t>
            </a:r>
            <a:r>
              <a:rPr lang="en-GB" sz="1600" baseline="30000" dirty="0"/>
              <a:t>th</a:t>
            </a:r>
            <a:r>
              <a:rPr lang="en-GB" sz="1600" dirty="0"/>
              <a:t> trimester – Post partum depression &amp; Adjustment after the birth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1714B-C79F-95FD-24D6-57C2E648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96064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ECCE-9E0A-CF8E-ED47-245389D6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Perimenopause &amp; Menopause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5FED-854C-A7BA-38E2-2DCCB6D2B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Average age of menopause in the UK is 51yrs (1yr after last period)</a:t>
            </a:r>
          </a:p>
          <a:p>
            <a:r>
              <a:rPr lang="en-GB" dirty="0"/>
              <a:t>Black women may experience this earlier – 49yrs</a:t>
            </a:r>
          </a:p>
          <a:p>
            <a:r>
              <a:rPr lang="en-GB" dirty="0"/>
              <a:t>Perimenopause can be 10-15yrs before periods fully stop</a:t>
            </a:r>
          </a:p>
          <a:p>
            <a:r>
              <a:rPr lang="en-GB" dirty="0"/>
              <a:t>Hormones (oestrogen and progesterone mainly) can change unpredictably</a:t>
            </a:r>
          </a:p>
          <a:p>
            <a:r>
              <a:rPr lang="en-GB" dirty="0"/>
              <a:t>Some features:</a:t>
            </a:r>
          </a:p>
          <a:p>
            <a:pPr lvl="2"/>
            <a:r>
              <a:rPr lang="en-GB" b="0" dirty="0"/>
              <a:t>Changes to periods</a:t>
            </a:r>
          </a:p>
          <a:p>
            <a:pPr lvl="2"/>
            <a:r>
              <a:rPr lang="en-GB" b="0" dirty="0"/>
              <a:t>Hot flushes / temperature regulation changes</a:t>
            </a:r>
          </a:p>
          <a:p>
            <a:pPr lvl="2"/>
            <a:r>
              <a:rPr lang="en-GB" b="0" dirty="0"/>
              <a:t>Sleep changes / disruption</a:t>
            </a:r>
          </a:p>
          <a:p>
            <a:pPr lvl="2"/>
            <a:r>
              <a:rPr lang="en-GB" b="0" dirty="0"/>
              <a:t>Weight gain</a:t>
            </a:r>
          </a:p>
          <a:p>
            <a:pPr lvl="2"/>
            <a:r>
              <a:rPr lang="en-GB" b="0" dirty="0"/>
              <a:t>Brain fog</a:t>
            </a:r>
          </a:p>
          <a:p>
            <a:pPr lvl="2"/>
            <a:r>
              <a:rPr lang="en-GB" b="0" dirty="0"/>
              <a:t>Libido changes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E05AC-D045-DA5A-E582-280430B80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GB" noProof="0" smtClean="0"/>
              <a:t>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4165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24DB-69A2-F4DD-96A9-F67FCD5B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Solutions </a:t>
            </a:r>
          </a:p>
        </p:txBody>
      </p:sp>
      <p:pic>
        <p:nvPicPr>
          <p:cNvPr id="3074" name="Picture 2" descr="Beware of False Wellness">
            <a:extLst>
              <a:ext uri="{FF2B5EF4-FFF2-40B4-BE49-F238E27FC236}">
                <a16:creationId xmlns:a16="http://schemas.microsoft.com/office/drawing/2014/main" id="{71D18F64-9767-349D-89D8-9332BA8DA6E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920329" y="400634"/>
            <a:ext cx="5776329" cy="577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84255-C129-823D-9FF1-04EE98738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206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42FF-A2FC-3644-DD1F-BF1CA835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32E52-E877-77D9-0F82-DDC8F814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10</a:t>
            </a:fld>
            <a:endParaRPr lang="en-GB" noProof="0"/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20076137-4352-346A-C4A8-DE92627A08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098043"/>
              </p:ext>
            </p:extLst>
          </p:nvPr>
        </p:nvGraphicFramePr>
        <p:xfrm>
          <a:off x="1069848" y="1874520"/>
          <a:ext cx="963401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473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95021-166B-A757-EB47-27C5D198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Breast self examination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5EE90-FCFE-12D1-3BF9-42759765D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https://youtube.com/shorts/FLn3PGzymDM?feature=shared</a:t>
            </a:r>
            <a:endParaRPr lang="en-GB" dirty="0"/>
          </a:p>
          <a:p>
            <a:r>
              <a:rPr lang="en-GB" dirty="0"/>
              <a:t>Talks with Dr Sesay</a:t>
            </a:r>
          </a:p>
          <a:p>
            <a:r>
              <a:rPr lang="en-GB" dirty="0"/>
              <a:t>Breast screening invite from 50-71yrs every 3 years</a:t>
            </a:r>
          </a:p>
          <a:p>
            <a:r>
              <a:rPr lang="en-GB" dirty="0"/>
              <a:t>Go and see your GP if you notice any abnormalities in-between</a:t>
            </a:r>
          </a:p>
          <a:p>
            <a:r>
              <a:rPr lang="en-GB" dirty="0"/>
              <a:t>Self examine each month</a:t>
            </a:r>
          </a:p>
          <a:p>
            <a:r>
              <a:rPr lang="en-GB" dirty="0"/>
              <a:t>Know your normal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9A28F-7AB2-4811-F872-AC2876C1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GB" noProof="0" smtClean="0"/>
              <a:t>11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84968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17EE-8BDD-8E57-3B68-CDD8009A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Smear tests explained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3191C-AF1C-7D3E-25CD-D1168CD06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https://youtube.com/shorts/FLn3PGzymDM?feature=shared</a:t>
            </a:r>
            <a:endParaRPr lang="en-GB" dirty="0"/>
          </a:p>
          <a:p>
            <a:r>
              <a:rPr lang="en-GB" dirty="0"/>
              <a:t>@drsimiadedeji</a:t>
            </a:r>
          </a:p>
          <a:p>
            <a:r>
              <a:rPr lang="en-GB" dirty="0"/>
              <a:t>Every 3 years between 25-50yrs if normal</a:t>
            </a:r>
          </a:p>
          <a:p>
            <a:r>
              <a:rPr lang="en-GB" dirty="0"/>
              <a:t>Every 5 years between 50-65yrs</a:t>
            </a:r>
          </a:p>
          <a:p>
            <a:r>
              <a:rPr lang="en-GB" dirty="0"/>
              <a:t>If you experience any abnormal bleeding, discharge or pain – seek help before your screening invite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8914E-7E1D-EF96-F36F-EE9EE9A8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GB" noProof="0" smtClean="0"/>
              <a:t>12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7925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A6A7A-2DCD-F898-6CE2-E3BFBFA6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Thank you for listening</a:t>
            </a:r>
            <a:br>
              <a:rPr lang="en-GB" dirty="0"/>
            </a:br>
            <a:r>
              <a:rPr lang="en-GB" dirty="0"/>
              <a:t>Let us keep talking! </a:t>
            </a:r>
            <a:br>
              <a:rPr lang="en-GB" dirty="0"/>
            </a:br>
            <a:r>
              <a:rPr lang="en-GB" dirty="0"/>
              <a:t>@drochukwu </a:t>
            </a:r>
            <a:br>
              <a:rPr lang="en-GB" dirty="0"/>
            </a:br>
            <a:r>
              <a:rPr lang="en-GB" dirty="0"/>
              <a:t>Dr Oge Ilozue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7FDE5-566D-4171-D375-FEACA57F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GB" noProof="0" smtClean="0"/>
              <a:pPr rtl="0">
                <a:spcAft>
                  <a:spcPts val="600"/>
                </a:spcAft>
              </a:pPr>
              <a:t>13</a:t>
            </a:fld>
            <a:endParaRPr lang="en-GB" noProof="0"/>
          </a:p>
        </p:txBody>
      </p:sp>
      <p:pic>
        <p:nvPicPr>
          <p:cNvPr id="9" name="Picture 2" descr="instagram logo new 10 free Cliparts | Download images on Clipground 2025">
            <a:extLst>
              <a:ext uri="{FF2B5EF4-FFF2-40B4-BE49-F238E27FC236}">
                <a16:creationId xmlns:a16="http://schemas.microsoft.com/office/drawing/2014/main" id="{A1CF32FE-D4C3-0D83-C07D-8F5467930C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8036" y="2994409"/>
            <a:ext cx="1082926" cy="60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Linkedin Logo Png - Free Transparent PNG Logos">
            <a:extLst>
              <a:ext uri="{FF2B5EF4-FFF2-40B4-BE49-F238E27FC236}">
                <a16:creationId xmlns:a16="http://schemas.microsoft.com/office/drawing/2014/main" id="{9ED380AD-E3DF-F488-5532-537DB0DC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196" y="3605026"/>
            <a:ext cx="500997" cy="49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931441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891_TF56081997_Win32" id="{CDEFB41F-6A90-4D7D-90C6-85F9FA02F7A2}" vid="{05189402-D5B5-445F-BACE-176965552E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{A04E5B97-949A-47DF-AD94-E49E19ECD72C}tf56081997_win32</Template>
  <TotalTime>1253</TotalTime>
  <Words>589</Words>
  <Application>Microsoft Office PowerPoint</Application>
  <PresentationFormat>Widescreen</PresentationFormat>
  <Paragraphs>86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Next LT Pro</vt:lpstr>
      <vt:lpstr>Calibri</vt:lpstr>
      <vt:lpstr>Modern Love</vt:lpstr>
      <vt:lpstr>BohemianVTI</vt:lpstr>
      <vt:lpstr>Seasons of Life Conversations about sexual health, fertility &amp; the perimenopause/menopause years</vt:lpstr>
      <vt:lpstr>On this Mothering Sunday…….</vt:lpstr>
      <vt:lpstr>Bright beginnings</vt:lpstr>
      <vt:lpstr>Periods</vt:lpstr>
      <vt:lpstr>Sexual health</vt:lpstr>
      <vt:lpstr>Fertility</vt:lpstr>
      <vt:lpstr>Pregnancy &amp; Post partum period</vt:lpstr>
      <vt:lpstr>Perimenopause &amp; Menopause</vt:lpstr>
      <vt:lpstr>Solutions </vt:lpstr>
      <vt:lpstr>Solutions</vt:lpstr>
      <vt:lpstr>Breast self examination</vt:lpstr>
      <vt:lpstr>Smear tests explained</vt:lpstr>
      <vt:lpstr>       Thank you for listening Let us keep talking!  @drochukwu  Dr Oge Ilozue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Oge Ilozue</dc:creator>
  <cp:lastModifiedBy>Oge Ilozue</cp:lastModifiedBy>
  <cp:revision>9</cp:revision>
  <dcterms:created xsi:type="dcterms:W3CDTF">2025-03-30T10:59:24Z</dcterms:created>
  <dcterms:modified xsi:type="dcterms:W3CDTF">2025-04-02T08:51:05Z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